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1" r:id="rId2"/>
    <p:sldMasterId id="2147483653" r:id="rId3"/>
    <p:sldMasterId id="2147483655" r:id="rId4"/>
    <p:sldMasterId id="2147483657" r:id="rId5"/>
  </p:sldMasterIdLst>
  <p:notesMasterIdLst>
    <p:notesMasterId r:id="rId20"/>
  </p:notesMasterIdLst>
  <p:sldIdLst>
    <p:sldId id="350" r:id="rId6"/>
    <p:sldId id="351" r:id="rId7"/>
    <p:sldId id="352" r:id="rId8"/>
    <p:sldId id="359" r:id="rId9"/>
    <p:sldId id="360" r:id="rId10"/>
    <p:sldId id="334" r:id="rId11"/>
    <p:sldId id="333" r:id="rId12"/>
    <p:sldId id="336" r:id="rId13"/>
    <p:sldId id="358" r:id="rId14"/>
    <p:sldId id="353" r:id="rId15"/>
    <p:sldId id="357" r:id="rId16"/>
    <p:sldId id="361" r:id="rId17"/>
    <p:sldId id="355" r:id="rId18"/>
    <p:sldId id="356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6A84B4-553C-4064-AFDF-06F220528CC4}" v="117" dt="2019-12-19T07:19:52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8" autoAdjust="0"/>
    <p:restoredTop sz="84982" autoAdjust="0"/>
  </p:normalViewPr>
  <p:slideViewPr>
    <p:cSldViewPr snapToGrid="0" showGuides="1">
      <p:cViewPr>
        <p:scale>
          <a:sx n="75" d="100"/>
          <a:sy n="75" d="100"/>
        </p:scale>
        <p:origin x="348" y="7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fice" userId="1e8e1099-b956-41bd-88b4-74827bb7566b" providerId="ADAL" clId="{3E6A84B4-553C-4064-AFDF-06F220528CC4}"/>
    <pc:docChg chg="undo custSel addSld delSld modSld">
      <pc:chgData name="office" userId="1e8e1099-b956-41bd-88b4-74827bb7566b" providerId="ADAL" clId="{3E6A84B4-553C-4064-AFDF-06F220528CC4}" dt="2019-12-19T07:19:52.176" v="1655"/>
      <pc:docMkLst>
        <pc:docMk/>
      </pc:docMkLst>
      <pc:sldChg chg="addSp delSp modSp">
        <pc:chgData name="office" userId="1e8e1099-b956-41bd-88b4-74827bb7566b" providerId="ADAL" clId="{3E6A84B4-553C-4064-AFDF-06F220528CC4}" dt="2019-12-19T06:27:16.252" v="1424" actId="1076"/>
        <pc:sldMkLst>
          <pc:docMk/>
          <pc:sldMk cId="0" sldId="333"/>
        </pc:sldMkLst>
        <pc:spChg chg="add del mod ord">
          <ac:chgData name="office" userId="1e8e1099-b956-41bd-88b4-74827bb7566b" providerId="ADAL" clId="{3E6A84B4-553C-4064-AFDF-06F220528CC4}" dt="2019-12-19T05:00:47.659" v="405" actId="207"/>
          <ac:spMkLst>
            <pc:docMk/>
            <pc:sldMk cId="0" sldId="333"/>
            <ac:spMk id="2" creationId="{48DB0891-2042-486F-91AD-A375F4822FA1}"/>
          </ac:spMkLst>
        </pc:spChg>
        <pc:spChg chg="add">
          <ac:chgData name="office" userId="1e8e1099-b956-41bd-88b4-74827bb7566b" providerId="ADAL" clId="{3E6A84B4-553C-4064-AFDF-06F220528CC4}" dt="2019-12-19T04:58:35.879" v="391"/>
          <ac:spMkLst>
            <pc:docMk/>
            <pc:sldMk cId="0" sldId="333"/>
            <ac:spMk id="3" creationId="{A369325A-3681-4BF4-A1CC-A14DD3263EB4}"/>
          </ac:spMkLst>
        </pc:spChg>
        <pc:spChg chg="add mod">
          <ac:chgData name="office" userId="1e8e1099-b956-41bd-88b4-74827bb7566b" providerId="ADAL" clId="{3E6A84B4-553C-4064-AFDF-06F220528CC4}" dt="2019-12-19T04:59:28.152" v="394" actId="1076"/>
          <ac:spMkLst>
            <pc:docMk/>
            <pc:sldMk cId="0" sldId="333"/>
            <ac:spMk id="4" creationId="{927DB1AB-0F3C-47EC-B923-2D1BB20E4EF9}"/>
          </ac:spMkLst>
        </pc:spChg>
        <pc:spChg chg="del">
          <ac:chgData name="office" userId="1e8e1099-b956-41bd-88b4-74827bb7566b" providerId="ADAL" clId="{3E6A84B4-553C-4064-AFDF-06F220528CC4}" dt="2019-12-19T04:53:07.233" v="328" actId="478"/>
          <ac:spMkLst>
            <pc:docMk/>
            <pc:sldMk cId="0" sldId="333"/>
            <ac:spMk id="6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4:53:07.233" v="328" actId="478"/>
          <ac:spMkLst>
            <pc:docMk/>
            <pc:sldMk cId="0" sldId="333"/>
            <ac:spMk id="7" creationId="{00000000-0000-0000-0000-000000000000}"/>
          </ac:spMkLst>
        </pc:spChg>
        <pc:spChg chg="add mod">
          <ac:chgData name="office" userId="1e8e1099-b956-41bd-88b4-74827bb7566b" providerId="ADAL" clId="{3E6A84B4-553C-4064-AFDF-06F220528CC4}" dt="2019-12-19T05:06:22.842" v="485" actId="113"/>
          <ac:spMkLst>
            <pc:docMk/>
            <pc:sldMk cId="0" sldId="333"/>
            <ac:spMk id="8" creationId="{442857C6-3FEE-4C00-ABCA-06DA1312AA4B}"/>
          </ac:spMkLst>
        </pc:spChg>
        <pc:spChg chg="del">
          <ac:chgData name="office" userId="1e8e1099-b956-41bd-88b4-74827bb7566b" providerId="ADAL" clId="{3E6A84B4-553C-4064-AFDF-06F220528CC4}" dt="2019-12-19T04:53:07.233" v="328" actId="478"/>
          <ac:spMkLst>
            <pc:docMk/>
            <pc:sldMk cId="0" sldId="333"/>
            <ac:spMk id="10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4:53:07.233" v="328" actId="478"/>
          <ac:spMkLst>
            <pc:docMk/>
            <pc:sldMk cId="0" sldId="333"/>
            <ac:spMk id="11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4:53:07.233" v="328" actId="478"/>
          <ac:spMkLst>
            <pc:docMk/>
            <pc:sldMk cId="0" sldId="333"/>
            <ac:spMk id="14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4:53:07.233" v="328" actId="478"/>
          <ac:spMkLst>
            <pc:docMk/>
            <pc:sldMk cId="0" sldId="333"/>
            <ac:spMk id="15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4:53:07.233" v="328" actId="478"/>
          <ac:spMkLst>
            <pc:docMk/>
            <pc:sldMk cId="0" sldId="333"/>
            <ac:spMk id="17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4:53:07.233" v="328" actId="478"/>
          <ac:spMkLst>
            <pc:docMk/>
            <pc:sldMk cId="0" sldId="333"/>
            <ac:spMk id="18" creationId="{00000000-0000-0000-0000-000000000000}"/>
          </ac:spMkLst>
        </pc:spChg>
        <pc:picChg chg="add mod">
          <ac:chgData name="office" userId="1e8e1099-b956-41bd-88b4-74827bb7566b" providerId="ADAL" clId="{3E6A84B4-553C-4064-AFDF-06F220528CC4}" dt="2019-12-19T06:27:16.252" v="1424" actId="1076"/>
          <ac:picMkLst>
            <pc:docMk/>
            <pc:sldMk cId="0" sldId="333"/>
            <ac:picMk id="5" creationId="{DCAC02D6-A0B8-424D-9B03-AC2679A1F9F3}"/>
          </ac:picMkLst>
        </pc:picChg>
        <pc:cxnChg chg="del">
          <ac:chgData name="office" userId="1e8e1099-b956-41bd-88b4-74827bb7566b" providerId="ADAL" clId="{3E6A84B4-553C-4064-AFDF-06F220528CC4}" dt="2019-12-19T04:53:07.233" v="328" actId="478"/>
          <ac:cxnSpMkLst>
            <pc:docMk/>
            <pc:sldMk cId="0" sldId="333"/>
            <ac:cxnSpMk id="19" creationId="{00000000-0000-0000-0000-000000000000}"/>
          </ac:cxnSpMkLst>
        </pc:cxnChg>
      </pc:sldChg>
      <pc:sldChg chg="addSp delSp modSp">
        <pc:chgData name="office" userId="1e8e1099-b956-41bd-88b4-74827bb7566b" providerId="ADAL" clId="{3E6A84B4-553C-4064-AFDF-06F220528CC4}" dt="2019-12-19T06:26:59.261" v="1422" actId="688"/>
        <pc:sldMkLst>
          <pc:docMk/>
          <pc:sldMk cId="0" sldId="334"/>
        </pc:sldMkLst>
        <pc:spChg chg="add del mod">
          <ac:chgData name="office" userId="1e8e1099-b956-41bd-88b4-74827bb7566b" providerId="ADAL" clId="{3E6A84B4-553C-4064-AFDF-06F220528CC4}" dt="2019-12-19T04:49:26.244" v="210"/>
          <ac:spMkLst>
            <pc:docMk/>
            <pc:sldMk cId="0" sldId="334"/>
            <ac:spMk id="8" creationId="{4B797818-0271-44AF-A63E-7149FAADAC27}"/>
          </ac:spMkLst>
        </pc:spChg>
        <pc:spChg chg="mod">
          <ac:chgData name="office" userId="1e8e1099-b956-41bd-88b4-74827bb7566b" providerId="ADAL" clId="{3E6A84B4-553C-4064-AFDF-06F220528CC4}" dt="2019-12-19T04:50:19.072" v="275" actId="20577"/>
          <ac:spMkLst>
            <pc:docMk/>
            <pc:sldMk cId="0" sldId="334"/>
            <ac:spMk id="11" creationId="{00000000-0000-0000-0000-000000000000}"/>
          </ac:spMkLst>
        </pc:spChg>
        <pc:spChg chg="mod">
          <ac:chgData name="office" userId="1e8e1099-b956-41bd-88b4-74827bb7566b" providerId="ADAL" clId="{3E6A84B4-553C-4064-AFDF-06F220528CC4}" dt="2019-12-19T04:50:06.760" v="266" actId="20577"/>
          <ac:spMkLst>
            <pc:docMk/>
            <pc:sldMk cId="0" sldId="334"/>
            <ac:spMk id="12" creationId="{00000000-0000-0000-0000-000000000000}"/>
          </ac:spMkLst>
        </pc:spChg>
        <pc:spChg chg="mod">
          <ac:chgData name="office" userId="1e8e1099-b956-41bd-88b4-74827bb7566b" providerId="ADAL" clId="{3E6A84B4-553C-4064-AFDF-06F220528CC4}" dt="2019-12-19T04:49:51.327" v="227" actId="20577"/>
          <ac:spMkLst>
            <pc:docMk/>
            <pc:sldMk cId="0" sldId="334"/>
            <ac:spMk id="13" creationId="{00000000-0000-0000-0000-000000000000}"/>
          </ac:spMkLst>
        </pc:spChg>
        <pc:spChg chg="mod">
          <ac:chgData name="office" userId="1e8e1099-b956-41bd-88b4-74827bb7566b" providerId="ADAL" clId="{3E6A84B4-553C-4064-AFDF-06F220528CC4}" dt="2019-12-19T04:51:57.057" v="310" actId="20577"/>
          <ac:spMkLst>
            <pc:docMk/>
            <pc:sldMk cId="0" sldId="334"/>
            <ac:spMk id="14" creationId="{00000000-0000-0000-0000-000000000000}"/>
          </ac:spMkLst>
        </pc:spChg>
        <pc:spChg chg="add del mod">
          <ac:chgData name="office" userId="1e8e1099-b956-41bd-88b4-74827bb7566b" providerId="ADAL" clId="{3E6A84B4-553C-4064-AFDF-06F220528CC4}" dt="2019-12-19T04:49:43.411" v="212"/>
          <ac:spMkLst>
            <pc:docMk/>
            <pc:sldMk cId="0" sldId="334"/>
            <ac:spMk id="15" creationId="{939DB997-3EF7-48C0-81D4-3961F2062E26}"/>
          </ac:spMkLst>
        </pc:spChg>
        <pc:spChg chg="mod">
          <ac:chgData name="office" userId="1e8e1099-b956-41bd-88b4-74827bb7566b" providerId="ADAL" clId="{3E6A84B4-553C-4064-AFDF-06F220528CC4}" dt="2019-12-19T04:50:23.863" v="280" actId="20577"/>
          <ac:spMkLst>
            <pc:docMk/>
            <pc:sldMk cId="0" sldId="334"/>
            <ac:spMk id="19" creationId="{00000000-0000-0000-0000-000000000000}"/>
          </ac:spMkLst>
        </pc:spChg>
        <pc:spChg chg="add del mod">
          <ac:chgData name="office" userId="1e8e1099-b956-41bd-88b4-74827bb7566b" providerId="ADAL" clId="{3E6A84B4-553C-4064-AFDF-06F220528CC4}" dt="2019-12-19T04:51:47.638" v="285"/>
          <ac:spMkLst>
            <pc:docMk/>
            <pc:sldMk cId="0" sldId="334"/>
            <ac:spMk id="21" creationId="{DCFDC059-471D-4602-A32F-ADCECF566DA0}"/>
          </ac:spMkLst>
        </pc:spChg>
        <pc:spChg chg="add mod">
          <ac:chgData name="office" userId="1e8e1099-b956-41bd-88b4-74827bb7566b" providerId="ADAL" clId="{3E6A84B4-553C-4064-AFDF-06F220528CC4}" dt="2019-12-19T04:55:07.086" v="355" actId="1076"/>
          <ac:spMkLst>
            <pc:docMk/>
            <pc:sldMk cId="0" sldId="334"/>
            <ac:spMk id="23" creationId="{3112FF08-8787-4F87-8BED-20BE1E3F251A}"/>
          </ac:spMkLst>
        </pc:spChg>
        <pc:spChg chg="mod">
          <ac:chgData name="office" userId="1e8e1099-b956-41bd-88b4-74827bb7566b" providerId="ADAL" clId="{3E6A84B4-553C-4064-AFDF-06F220528CC4}" dt="2019-12-19T04:52:49.744" v="327" actId="404"/>
          <ac:spMkLst>
            <pc:docMk/>
            <pc:sldMk cId="0" sldId="334"/>
            <ac:spMk id="24" creationId="{00000000-0000-0000-0000-000000000000}"/>
          </ac:spMkLst>
        </pc:spChg>
        <pc:spChg chg="del mod">
          <ac:chgData name="office" userId="1e8e1099-b956-41bd-88b4-74827bb7566b" providerId="ADAL" clId="{3E6A84B4-553C-4064-AFDF-06F220528CC4}" dt="2019-12-19T04:42:24.727" v="206"/>
          <ac:spMkLst>
            <pc:docMk/>
            <pc:sldMk cId="0" sldId="334"/>
            <ac:spMk id="30" creationId="{00000000-0000-0000-0000-000000000000}"/>
          </ac:spMkLst>
        </pc:spChg>
        <pc:picChg chg="add mod">
          <ac:chgData name="office" userId="1e8e1099-b956-41bd-88b4-74827bb7566b" providerId="ADAL" clId="{3E6A84B4-553C-4064-AFDF-06F220528CC4}" dt="2019-12-19T04:49:19.785" v="208" actId="1076"/>
          <ac:picMkLst>
            <pc:docMk/>
            <pc:sldMk cId="0" sldId="334"/>
            <ac:picMk id="2" creationId="{BE927B3D-BC8B-4DE1-BD8B-FF89903137E1}"/>
          </ac:picMkLst>
        </pc:picChg>
        <pc:picChg chg="del">
          <ac:chgData name="office" userId="1e8e1099-b956-41bd-88b4-74827bb7566b" providerId="ADAL" clId="{3E6A84B4-553C-4064-AFDF-06F220528CC4}" dt="2019-12-19T04:49:22.195" v="209" actId="478"/>
          <ac:picMkLst>
            <pc:docMk/>
            <pc:sldMk cId="0" sldId="334"/>
            <ac:picMk id="7" creationId="{D9050B3D-3FCC-41F7-9517-357A24013F61}"/>
          </ac:picMkLst>
        </pc:picChg>
        <pc:picChg chg="add mod">
          <ac:chgData name="office" userId="1e8e1099-b956-41bd-88b4-74827bb7566b" providerId="ADAL" clId="{3E6A84B4-553C-4064-AFDF-06F220528CC4}" dt="2019-12-19T04:49:26.244" v="210"/>
          <ac:picMkLst>
            <pc:docMk/>
            <pc:sldMk cId="0" sldId="334"/>
            <ac:picMk id="9" creationId="{18A6F492-1EF6-4EBB-85DD-4AF6D5C43F31}"/>
          </ac:picMkLst>
        </pc:picChg>
        <pc:picChg chg="add mod">
          <ac:chgData name="office" userId="1e8e1099-b956-41bd-88b4-74827bb7566b" providerId="ADAL" clId="{3E6A84B4-553C-4064-AFDF-06F220528CC4}" dt="2019-12-19T06:26:59.261" v="1422" actId="688"/>
          <ac:picMkLst>
            <pc:docMk/>
            <pc:sldMk cId="0" sldId="334"/>
            <ac:picMk id="17" creationId="{70C0A427-873E-41FA-A554-F5D1E2AA2455}"/>
          </ac:picMkLst>
        </pc:picChg>
        <pc:picChg chg="add del mod">
          <ac:chgData name="office" userId="1e8e1099-b956-41bd-88b4-74827bb7566b" providerId="ADAL" clId="{3E6A84B4-553C-4064-AFDF-06F220528CC4}" dt="2019-12-19T04:51:49.138" v="286" actId="478"/>
          <ac:picMkLst>
            <pc:docMk/>
            <pc:sldMk cId="0" sldId="334"/>
            <ac:picMk id="18" creationId="{6AFCACD7-7039-4C58-A640-E791E41B37B3}"/>
          </ac:picMkLst>
        </pc:picChg>
        <pc:picChg chg="add mod">
          <ac:chgData name="office" userId="1e8e1099-b956-41bd-88b4-74827bb7566b" providerId="ADAL" clId="{3E6A84B4-553C-4064-AFDF-06F220528CC4}" dt="2019-12-19T04:51:47.638" v="285"/>
          <ac:picMkLst>
            <pc:docMk/>
            <pc:sldMk cId="0" sldId="334"/>
            <ac:picMk id="22" creationId="{A306106D-2ADA-46E1-957D-FB24ACE89284}"/>
          </ac:picMkLst>
        </pc:picChg>
        <pc:picChg chg="del">
          <ac:chgData name="office" userId="1e8e1099-b956-41bd-88b4-74827bb7566b" providerId="ADAL" clId="{3E6A84B4-553C-4064-AFDF-06F220528CC4}" dt="2019-12-19T04:49:33.212" v="211" actId="478"/>
          <ac:picMkLst>
            <pc:docMk/>
            <pc:sldMk cId="0" sldId="334"/>
            <ac:picMk id="36" creationId="{458884BC-49A2-4AE9-9233-C84DF3A33240}"/>
          </ac:picMkLst>
        </pc:picChg>
        <pc:picChg chg="del">
          <ac:chgData name="office" userId="1e8e1099-b956-41bd-88b4-74827bb7566b" providerId="ADAL" clId="{3E6A84B4-553C-4064-AFDF-06F220528CC4}" dt="2019-12-19T04:51:44.379" v="283" actId="478"/>
          <ac:picMkLst>
            <pc:docMk/>
            <pc:sldMk cId="0" sldId="334"/>
            <ac:picMk id="39" creationId="{96072DAD-67ED-413B-A91C-A31699D31CF8}"/>
          </ac:picMkLst>
        </pc:picChg>
      </pc:sldChg>
      <pc:sldChg chg="addSp delSp modSp">
        <pc:chgData name="office" userId="1e8e1099-b956-41bd-88b4-74827bb7566b" providerId="ADAL" clId="{3E6A84B4-553C-4064-AFDF-06F220528CC4}" dt="2019-12-19T07:13:39.066" v="1649" actId="931"/>
        <pc:sldMkLst>
          <pc:docMk/>
          <pc:sldMk cId="0" sldId="336"/>
        </pc:sldMkLst>
        <pc:spChg chg="add mod">
          <ac:chgData name="office" userId="1e8e1099-b956-41bd-88b4-74827bb7566b" providerId="ADAL" clId="{3E6A84B4-553C-4064-AFDF-06F220528CC4}" dt="2019-12-19T05:07:53.179" v="536" actId="207"/>
          <ac:spMkLst>
            <pc:docMk/>
            <pc:sldMk cId="0" sldId="336"/>
            <ac:spMk id="3" creationId="{73BB3CAE-76F1-4620-969E-C7EAFA2DAD4D}"/>
          </ac:spMkLst>
        </pc:spChg>
        <pc:spChg chg="add mod">
          <ac:chgData name="office" userId="1e8e1099-b956-41bd-88b4-74827bb7566b" providerId="ADAL" clId="{3E6A84B4-553C-4064-AFDF-06F220528CC4}" dt="2019-12-19T05:21:35.387" v="625" actId="1076"/>
          <ac:spMkLst>
            <pc:docMk/>
            <pc:sldMk cId="0" sldId="336"/>
            <ac:spMk id="6" creationId="{B8B687EB-2E21-42F9-AC4A-25A0AFCCB351}"/>
          </ac:spMkLst>
        </pc:spChg>
        <pc:spChg chg="add mod">
          <ac:chgData name="office" userId="1e8e1099-b956-41bd-88b4-74827bb7566b" providerId="ADAL" clId="{3E6A84B4-553C-4064-AFDF-06F220528CC4}" dt="2019-12-19T05:24:21.784" v="651" actId="1076"/>
          <ac:spMkLst>
            <pc:docMk/>
            <pc:sldMk cId="0" sldId="336"/>
            <ac:spMk id="7" creationId="{82FD1926-1DC3-418C-97F1-64151850BA2F}"/>
          </ac:spMkLst>
        </pc:spChg>
        <pc:spChg chg="del">
          <ac:chgData name="office" userId="1e8e1099-b956-41bd-88b4-74827bb7566b" providerId="ADAL" clId="{3E6A84B4-553C-4064-AFDF-06F220528CC4}" dt="2019-12-19T05:06:43.446" v="486" actId="478"/>
          <ac:spMkLst>
            <pc:docMk/>
            <pc:sldMk cId="0" sldId="336"/>
            <ac:spMk id="13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5:06:43.446" v="486" actId="478"/>
          <ac:spMkLst>
            <pc:docMk/>
            <pc:sldMk cId="0" sldId="336"/>
            <ac:spMk id="22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5:06:43.446" v="486" actId="478"/>
          <ac:spMkLst>
            <pc:docMk/>
            <pc:sldMk cId="0" sldId="336"/>
            <ac:spMk id="24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5:06:43.446" v="486" actId="478"/>
          <ac:spMkLst>
            <pc:docMk/>
            <pc:sldMk cId="0" sldId="336"/>
            <ac:spMk id="25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5:06:43.446" v="486" actId="478"/>
          <ac:spMkLst>
            <pc:docMk/>
            <pc:sldMk cId="0" sldId="336"/>
            <ac:spMk id="26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5:06:43.446" v="486" actId="478"/>
          <ac:spMkLst>
            <pc:docMk/>
            <pc:sldMk cId="0" sldId="336"/>
            <ac:spMk id="27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5:06:43.446" v="486" actId="478"/>
          <ac:spMkLst>
            <pc:docMk/>
            <pc:sldMk cId="0" sldId="336"/>
            <ac:spMk id="28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5:06:43.446" v="486" actId="478"/>
          <ac:spMkLst>
            <pc:docMk/>
            <pc:sldMk cId="0" sldId="336"/>
            <ac:spMk id="29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5:06:43.446" v="486" actId="478"/>
          <ac:spMkLst>
            <pc:docMk/>
            <pc:sldMk cId="0" sldId="336"/>
            <ac:spMk id="34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5:06:43.446" v="486" actId="478"/>
          <ac:spMkLst>
            <pc:docMk/>
            <pc:sldMk cId="0" sldId="336"/>
            <ac:spMk id="39" creationId="{00000000-0000-0000-0000-000000000000}"/>
          </ac:spMkLst>
        </pc:spChg>
        <pc:spChg chg="del">
          <ac:chgData name="office" userId="1e8e1099-b956-41bd-88b4-74827bb7566b" providerId="ADAL" clId="{3E6A84B4-553C-4064-AFDF-06F220528CC4}" dt="2019-12-19T05:06:43.446" v="486" actId="478"/>
          <ac:spMkLst>
            <pc:docMk/>
            <pc:sldMk cId="0" sldId="336"/>
            <ac:spMk id="40" creationId="{00000000-0000-0000-0000-000000000000}"/>
          </ac:spMkLst>
        </pc:spChg>
        <pc:graphicFrameChg chg="add mod modGraphic">
          <ac:chgData name="office" userId="1e8e1099-b956-41bd-88b4-74827bb7566b" providerId="ADAL" clId="{3E6A84B4-553C-4064-AFDF-06F220528CC4}" dt="2019-12-19T06:46:53.191" v="1482"/>
          <ac:graphicFrameMkLst>
            <pc:docMk/>
            <pc:sldMk cId="0" sldId="336"/>
            <ac:graphicFrameMk id="5" creationId="{F0AFF3D2-3FCC-4F78-85C8-1FA7C1442972}"/>
          </ac:graphicFrameMkLst>
        </pc:graphicFrameChg>
        <pc:graphicFrameChg chg="add del mod modGraphic">
          <ac:chgData name="office" userId="1e8e1099-b956-41bd-88b4-74827bb7566b" providerId="ADAL" clId="{3E6A84B4-553C-4064-AFDF-06F220528CC4}" dt="2019-12-19T07:13:39.066" v="1649" actId="931"/>
          <ac:graphicFrameMkLst>
            <pc:docMk/>
            <pc:sldMk cId="0" sldId="336"/>
            <ac:graphicFrameMk id="17" creationId="{D8A0EF72-785C-4DF7-9CBB-5A1CEAAEF464}"/>
          </ac:graphicFrameMkLst>
        </pc:graphicFrameChg>
        <pc:picChg chg="del mod">
          <ac:chgData name="office" userId="1e8e1099-b956-41bd-88b4-74827bb7566b" providerId="ADAL" clId="{3E6A84B4-553C-4064-AFDF-06F220528CC4}" dt="2019-12-19T05:06:43.446" v="486" actId="478"/>
          <ac:picMkLst>
            <pc:docMk/>
            <pc:sldMk cId="0" sldId="336"/>
            <ac:picMk id="2" creationId="{7B402D8C-B3B0-4696-A787-A02989589A41}"/>
          </ac:picMkLst>
        </pc:picChg>
        <pc:picChg chg="add mod">
          <ac:chgData name="office" userId="1e8e1099-b956-41bd-88b4-74827bb7566b" providerId="ADAL" clId="{3E6A84B4-553C-4064-AFDF-06F220528CC4}" dt="2019-12-19T05:21:40.149" v="626" actId="1076"/>
          <ac:picMkLst>
            <pc:docMk/>
            <pc:sldMk cId="0" sldId="336"/>
            <ac:picMk id="30" creationId="{65D951DA-DEEB-4079-A3D2-B9001E475DCB}"/>
          </ac:picMkLst>
        </pc:picChg>
        <pc:inkChg chg="add">
          <ac:chgData name="office" userId="1e8e1099-b956-41bd-88b4-74827bb7566b" providerId="ADAL" clId="{3E6A84B4-553C-4064-AFDF-06F220528CC4}" dt="2019-12-19T06:58:55.900" v="1614" actId="9405"/>
          <ac:inkMkLst>
            <pc:docMk/>
            <pc:sldMk cId="0" sldId="336"/>
            <ac:inkMk id="8" creationId="{F9509A44-8A38-486E-9BB1-DEC94C390C61}"/>
          </ac:inkMkLst>
        </pc:inkChg>
        <pc:inkChg chg="add">
          <ac:chgData name="office" userId="1e8e1099-b956-41bd-88b4-74827bb7566b" providerId="ADAL" clId="{3E6A84B4-553C-4064-AFDF-06F220528CC4}" dt="2019-12-19T06:58:58.008" v="1615" actId="9405"/>
          <ac:inkMkLst>
            <pc:docMk/>
            <pc:sldMk cId="0" sldId="336"/>
            <ac:inkMk id="9" creationId="{1653FC42-365B-4BB1-888B-AFB8CF9D8BC2}"/>
          </ac:inkMkLst>
        </pc:inkChg>
        <pc:inkChg chg="add">
          <ac:chgData name="office" userId="1e8e1099-b956-41bd-88b4-74827bb7566b" providerId="ADAL" clId="{3E6A84B4-553C-4064-AFDF-06F220528CC4}" dt="2019-12-19T06:58:59.830" v="1616" actId="9405"/>
          <ac:inkMkLst>
            <pc:docMk/>
            <pc:sldMk cId="0" sldId="336"/>
            <ac:inkMk id="10" creationId="{F4476A73-F6B5-47AE-8494-9AA41F4C4ADD}"/>
          </ac:inkMkLst>
        </pc:inkChg>
        <pc:inkChg chg="add">
          <ac:chgData name="office" userId="1e8e1099-b956-41bd-88b4-74827bb7566b" providerId="ADAL" clId="{3E6A84B4-553C-4064-AFDF-06F220528CC4}" dt="2019-12-19T06:59:01.824" v="1617" actId="9405"/>
          <ac:inkMkLst>
            <pc:docMk/>
            <pc:sldMk cId="0" sldId="336"/>
            <ac:inkMk id="11" creationId="{1C7843A4-07F6-4E72-8C01-CFE998D84F1C}"/>
          </ac:inkMkLst>
        </pc:inkChg>
        <pc:inkChg chg="add">
          <ac:chgData name="office" userId="1e8e1099-b956-41bd-88b4-74827bb7566b" providerId="ADAL" clId="{3E6A84B4-553C-4064-AFDF-06F220528CC4}" dt="2019-12-19T06:59:03.761" v="1618" actId="9405"/>
          <ac:inkMkLst>
            <pc:docMk/>
            <pc:sldMk cId="0" sldId="336"/>
            <ac:inkMk id="12" creationId="{01B7F546-DB01-46AC-ADC5-3711BB76BE8D}"/>
          </ac:inkMkLst>
        </pc:inkChg>
        <pc:inkChg chg="add">
          <ac:chgData name="office" userId="1e8e1099-b956-41bd-88b4-74827bb7566b" providerId="ADAL" clId="{3E6A84B4-553C-4064-AFDF-06F220528CC4}" dt="2019-12-19T06:59:05.146" v="1619" actId="9405"/>
          <ac:inkMkLst>
            <pc:docMk/>
            <pc:sldMk cId="0" sldId="336"/>
            <ac:inkMk id="14" creationId="{24D029F7-5944-484E-A733-C192564C8922}"/>
          </ac:inkMkLst>
        </pc:inkChg>
        <pc:inkChg chg="add">
          <ac:chgData name="office" userId="1e8e1099-b956-41bd-88b4-74827bb7566b" providerId="ADAL" clId="{3E6A84B4-553C-4064-AFDF-06F220528CC4}" dt="2019-12-19T06:59:06.435" v="1620" actId="9405"/>
          <ac:inkMkLst>
            <pc:docMk/>
            <pc:sldMk cId="0" sldId="336"/>
            <ac:inkMk id="15" creationId="{B9484776-2BE6-4147-8F01-82F0D0425CAD}"/>
          </ac:inkMkLst>
        </pc:inkChg>
        <pc:inkChg chg="add">
          <ac:chgData name="office" userId="1e8e1099-b956-41bd-88b4-74827bb7566b" providerId="ADAL" clId="{3E6A84B4-553C-4064-AFDF-06F220528CC4}" dt="2019-12-19T06:59:08.041" v="1621" actId="9405"/>
          <ac:inkMkLst>
            <pc:docMk/>
            <pc:sldMk cId="0" sldId="336"/>
            <ac:inkMk id="16" creationId="{BDE80845-5636-4BC4-A7C2-D5B3FB14663C}"/>
          </ac:inkMkLst>
        </pc:inkChg>
        <pc:cxnChg chg="del">
          <ac:chgData name="office" userId="1e8e1099-b956-41bd-88b4-74827bb7566b" providerId="ADAL" clId="{3E6A84B4-553C-4064-AFDF-06F220528CC4}" dt="2019-12-19T05:06:43.446" v="486" actId="478"/>
          <ac:cxnSpMkLst>
            <pc:docMk/>
            <pc:sldMk cId="0" sldId="336"/>
            <ac:cxnSpMk id="4" creationId="{00000000-0000-0000-0000-000000000000}"/>
          </ac:cxnSpMkLst>
        </pc:cxnChg>
        <pc:cxnChg chg="del">
          <ac:chgData name="office" userId="1e8e1099-b956-41bd-88b4-74827bb7566b" providerId="ADAL" clId="{3E6A84B4-553C-4064-AFDF-06F220528CC4}" dt="2019-12-19T05:06:43.446" v="486" actId="478"/>
          <ac:cxnSpMkLst>
            <pc:docMk/>
            <pc:sldMk cId="0" sldId="336"/>
            <ac:cxnSpMk id="31" creationId="{00000000-0000-0000-0000-000000000000}"/>
          </ac:cxnSpMkLst>
        </pc:cxnChg>
        <pc:cxnChg chg="del">
          <ac:chgData name="office" userId="1e8e1099-b956-41bd-88b4-74827bb7566b" providerId="ADAL" clId="{3E6A84B4-553C-4064-AFDF-06F220528CC4}" dt="2019-12-19T05:06:43.446" v="486" actId="478"/>
          <ac:cxnSpMkLst>
            <pc:docMk/>
            <pc:sldMk cId="0" sldId="336"/>
            <ac:cxnSpMk id="32" creationId="{00000000-0000-0000-0000-000000000000}"/>
          </ac:cxnSpMkLst>
        </pc:cxnChg>
        <pc:cxnChg chg="del">
          <ac:chgData name="office" userId="1e8e1099-b956-41bd-88b4-74827bb7566b" providerId="ADAL" clId="{3E6A84B4-553C-4064-AFDF-06F220528CC4}" dt="2019-12-19T05:06:43.446" v="486" actId="478"/>
          <ac:cxnSpMkLst>
            <pc:docMk/>
            <pc:sldMk cId="0" sldId="336"/>
            <ac:cxnSpMk id="33" creationId="{00000000-0000-0000-0000-000000000000}"/>
          </ac:cxnSpMkLst>
        </pc:cxnChg>
        <pc:cxnChg chg="del">
          <ac:chgData name="office" userId="1e8e1099-b956-41bd-88b4-74827bb7566b" providerId="ADAL" clId="{3E6A84B4-553C-4064-AFDF-06F220528CC4}" dt="2019-12-19T05:06:43.446" v="486" actId="478"/>
          <ac:cxnSpMkLst>
            <pc:docMk/>
            <pc:sldMk cId="0" sldId="336"/>
            <ac:cxnSpMk id="35" creationId="{00000000-0000-0000-0000-000000000000}"/>
          </ac:cxnSpMkLst>
        </pc:cxnChg>
        <pc:cxnChg chg="del">
          <ac:chgData name="office" userId="1e8e1099-b956-41bd-88b4-74827bb7566b" providerId="ADAL" clId="{3E6A84B4-553C-4064-AFDF-06F220528CC4}" dt="2019-12-19T05:06:43.446" v="486" actId="478"/>
          <ac:cxnSpMkLst>
            <pc:docMk/>
            <pc:sldMk cId="0" sldId="336"/>
            <ac:cxnSpMk id="36" creationId="{00000000-0000-0000-0000-000000000000}"/>
          </ac:cxnSpMkLst>
        </pc:cxnChg>
        <pc:cxnChg chg="del">
          <ac:chgData name="office" userId="1e8e1099-b956-41bd-88b4-74827bb7566b" providerId="ADAL" clId="{3E6A84B4-553C-4064-AFDF-06F220528CC4}" dt="2019-12-19T05:06:43.446" v="486" actId="478"/>
          <ac:cxnSpMkLst>
            <pc:docMk/>
            <pc:sldMk cId="0" sldId="336"/>
            <ac:cxnSpMk id="37" creationId="{00000000-0000-0000-0000-000000000000}"/>
          </ac:cxnSpMkLst>
        </pc:cxnChg>
        <pc:cxnChg chg="del">
          <ac:chgData name="office" userId="1e8e1099-b956-41bd-88b4-74827bb7566b" providerId="ADAL" clId="{3E6A84B4-553C-4064-AFDF-06F220528CC4}" dt="2019-12-19T05:06:43.446" v="486" actId="478"/>
          <ac:cxnSpMkLst>
            <pc:docMk/>
            <pc:sldMk cId="0" sldId="336"/>
            <ac:cxnSpMk id="38" creationId="{00000000-0000-0000-0000-000000000000}"/>
          </ac:cxnSpMkLst>
        </pc:cxnChg>
        <pc:cxnChg chg="del">
          <ac:chgData name="office" userId="1e8e1099-b956-41bd-88b4-74827bb7566b" providerId="ADAL" clId="{3E6A84B4-553C-4064-AFDF-06F220528CC4}" dt="2019-12-19T05:06:43.446" v="486" actId="478"/>
          <ac:cxnSpMkLst>
            <pc:docMk/>
            <pc:sldMk cId="0" sldId="336"/>
            <ac:cxnSpMk id="41" creationId="{00000000-0000-0000-0000-000000000000}"/>
          </ac:cxnSpMkLst>
        </pc:cxnChg>
      </pc:sldChg>
      <pc:sldChg chg="del">
        <pc:chgData name="office" userId="1e8e1099-b956-41bd-88b4-74827bb7566b" providerId="ADAL" clId="{3E6A84B4-553C-4064-AFDF-06F220528CC4}" dt="2019-12-19T06:19:19.383" v="1344" actId="2696"/>
        <pc:sldMkLst>
          <pc:docMk/>
          <pc:sldMk cId="0" sldId="338"/>
        </pc:sldMkLst>
      </pc:sldChg>
      <pc:sldChg chg="del">
        <pc:chgData name="office" userId="1e8e1099-b956-41bd-88b4-74827bb7566b" providerId="ADAL" clId="{3E6A84B4-553C-4064-AFDF-06F220528CC4}" dt="2019-12-19T06:19:16.383" v="1343" actId="2696"/>
        <pc:sldMkLst>
          <pc:docMk/>
          <pc:sldMk cId="0" sldId="340"/>
        </pc:sldMkLst>
      </pc:sldChg>
      <pc:sldChg chg="del">
        <pc:chgData name="office" userId="1e8e1099-b956-41bd-88b4-74827bb7566b" providerId="ADAL" clId="{3E6A84B4-553C-4064-AFDF-06F220528CC4}" dt="2019-12-19T06:19:21.217" v="1346" actId="2696"/>
        <pc:sldMkLst>
          <pc:docMk/>
          <pc:sldMk cId="0" sldId="345"/>
        </pc:sldMkLst>
      </pc:sldChg>
      <pc:sldChg chg="modSp">
        <pc:chgData name="office" userId="1e8e1099-b956-41bd-88b4-74827bb7566b" providerId="ADAL" clId="{3E6A84B4-553C-4064-AFDF-06F220528CC4}" dt="2019-12-19T04:35:55.858" v="3" actId="20577"/>
        <pc:sldMkLst>
          <pc:docMk/>
          <pc:sldMk cId="0" sldId="350"/>
        </pc:sldMkLst>
        <pc:spChg chg="mod">
          <ac:chgData name="office" userId="1e8e1099-b956-41bd-88b4-74827bb7566b" providerId="ADAL" clId="{3E6A84B4-553C-4064-AFDF-06F220528CC4}" dt="2019-12-19T04:35:55.858" v="3" actId="20577"/>
          <ac:spMkLst>
            <pc:docMk/>
            <pc:sldMk cId="0" sldId="350"/>
            <ac:spMk id="6" creationId="{00000000-0000-0000-0000-000000000000}"/>
          </ac:spMkLst>
        </pc:spChg>
      </pc:sldChg>
      <pc:sldChg chg="modSp">
        <pc:chgData name="office" userId="1e8e1099-b956-41bd-88b4-74827bb7566b" providerId="ADAL" clId="{3E6A84B4-553C-4064-AFDF-06F220528CC4}" dt="2019-12-19T04:37:56.332" v="132" actId="20577"/>
        <pc:sldMkLst>
          <pc:docMk/>
          <pc:sldMk cId="0" sldId="351"/>
        </pc:sldMkLst>
        <pc:spChg chg="mod">
          <ac:chgData name="office" userId="1e8e1099-b956-41bd-88b4-74827bb7566b" providerId="ADAL" clId="{3E6A84B4-553C-4064-AFDF-06F220528CC4}" dt="2019-12-19T04:36:25.518" v="48" actId="20577"/>
          <ac:spMkLst>
            <pc:docMk/>
            <pc:sldMk cId="0" sldId="351"/>
            <ac:spMk id="9" creationId="{00000000-0000-0000-0000-000000000000}"/>
          </ac:spMkLst>
        </pc:spChg>
        <pc:spChg chg="mod">
          <ac:chgData name="office" userId="1e8e1099-b956-41bd-88b4-74827bb7566b" providerId="ADAL" clId="{3E6A84B4-553C-4064-AFDF-06F220528CC4}" dt="2019-12-19T04:37:56.332" v="132" actId="20577"/>
          <ac:spMkLst>
            <pc:docMk/>
            <pc:sldMk cId="0" sldId="351"/>
            <ac:spMk id="17" creationId="{00000000-0000-0000-0000-000000000000}"/>
          </ac:spMkLst>
        </pc:spChg>
        <pc:spChg chg="mod">
          <ac:chgData name="office" userId="1e8e1099-b956-41bd-88b4-74827bb7566b" providerId="ADAL" clId="{3E6A84B4-553C-4064-AFDF-06F220528CC4}" dt="2019-12-19T04:36:31.378" v="62" actId="20577"/>
          <ac:spMkLst>
            <pc:docMk/>
            <pc:sldMk cId="0" sldId="351"/>
            <ac:spMk id="21" creationId="{37C629D3-FF07-42A8-BBBC-5064DF3ABF63}"/>
          </ac:spMkLst>
        </pc:spChg>
        <pc:spChg chg="mod">
          <ac:chgData name="office" userId="1e8e1099-b956-41bd-88b4-74827bb7566b" providerId="ADAL" clId="{3E6A84B4-553C-4064-AFDF-06F220528CC4}" dt="2019-12-19T04:37:20.614" v="96" actId="14100"/>
          <ac:spMkLst>
            <pc:docMk/>
            <pc:sldMk cId="0" sldId="351"/>
            <ac:spMk id="27" creationId="{00000000-0000-0000-0000-000000000000}"/>
          </ac:spMkLst>
        </pc:spChg>
        <pc:spChg chg="mod">
          <ac:chgData name="office" userId="1e8e1099-b956-41bd-88b4-74827bb7566b" providerId="ADAL" clId="{3E6A84B4-553C-4064-AFDF-06F220528CC4}" dt="2019-12-19T04:37:35.277" v="122" actId="20577"/>
          <ac:spMkLst>
            <pc:docMk/>
            <pc:sldMk cId="0" sldId="351"/>
            <ac:spMk id="28" creationId="{00000000-0000-0000-0000-000000000000}"/>
          </ac:spMkLst>
        </pc:spChg>
        <pc:spChg chg="mod">
          <ac:chgData name="office" userId="1e8e1099-b956-41bd-88b4-74827bb7566b" providerId="ADAL" clId="{3E6A84B4-553C-4064-AFDF-06F220528CC4}" dt="2019-12-19T04:36:36.043" v="70" actId="20577"/>
          <ac:spMkLst>
            <pc:docMk/>
            <pc:sldMk cId="0" sldId="351"/>
            <ac:spMk id="33" creationId="{00000000-0000-0000-0000-000000000000}"/>
          </ac:spMkLst>
        </pc:spChg>
      </pc:sldChg>
      <pc:sldChg chg="modSp">
        <pc:chgData name="office" userId="1e8e1099-b956-41bd-88b4-74827bb7566b" providerId="ADAL" clId="{3E6A84B4-553C-4064-AFDF-06F220528CC4}" dt="2019-12-19T04:38:20.152" v="179" actId="20577"/>
        <pc:sldMkLst>
          <pc:docMk/>
          <pc:sldMk cId="0" sldId="352"/>
        </pc:sldMkLst>
        <pc:spChg chg="mod">
          <ac:chgData name="office" userId="1e8e1099-b956-41bd-88b4-74827bb7566b" providerId="ADAL" clId="{3E6A84B4-553C-4064-AFDF-06F220528CC4}" dt="2019-12-19T04:38:13.894" v="163" actId="1076"/>
          <ac:spMkLst>
            <pc:docMk/>
            <pc:sldMk cId="0" sldId="352"/>
            <ac:spMk id="6" creationId="{00000000-0000-0000-0000-000000000000}"/>
          </ac:spMkLst>
        </pc:spChg>
        <pc:spChg chg="mod">
          <ac:chgData name="office" userId="1e8e1099-b956-41bd-88b4-74827bb7566b" providerId="ADAL" clId="{3E6A84B4-553C-4064-AFDF-06F220528CC4}" dt="2019-12-19T04:38:20.152" v="179" actId="20577"/>
          <ac:spMkLst>
            <pc:docMk/>
            <pc:sldMk cId="0" sldId="352"/>
            <ac:spMk id="7" creationId="{00000000-0000-0000-0000-000000000000}"/>
          </ac:spMkLst>
        </pc:spChg>
      </pc:sldChg>
      <pc:sldChg chg="modSp">
        <pc:chgData name="office" userId="1e8e1099-b956-41bd-88b4-74827bb7566b" providerId="ADAL" clId="{3E6A84B4-553C-4064-AFDF-06F220528CC4}" dt="2019-12-19T06:00:29.407" v="1026" actId="20577"/>
        <pc:sldMkLst>
          <pc:docMk/>
          <pc:sldMk cId="0" sldId="353"/>
        </pc:sldMkLst>
        <pc:spChg chg="mod">
          <ac:chgData name="office" userId="1e8e1099-b956-41bd-88b4-74827bb7566b" providerId="ADAL" clId="{3E6A84B4-553C-4064-AFDF-06F220528CC4}" dt="2019-12-19T05:48:43.390" v="1014" actId="20577"/>
          <ac:spMkLst>
            <pc:docMk/>
            <pc:sldMk cId="0" sldId="353"/>
            <ac:spMk id="5" creationId="{00000000-0000-0000-0000-000000000000}"/>
          </ac:spMkLst>
        </pc:spChg>
        <pc:spChg chg="mod">
          <ac:chgData name="office" userId="1e8e1099-b956-41bd-88b4-74827bb7566b" providerId="ADAL" clId="{3E6A84B4-553C-4064-AFDF-06F220528CC4}" dt="2019-12-19T05:48:39.663" v="1012" actId="20577"/>
          <ac:spMkLst>
            <pc:docMk/>
            <pc:sldMk cId="0" sldId="353"/>
            <ac:spMk id="6" creationId="{00000000-0000-0000-0000-000000000000}"/>
          </ac:spMkLst>
        </pc:spChg>
        <pc:spChg chg="mod">
          <ac:chgData name="office" userId="1e8e1099-b956-41bd-88b4-74827bb7566b" providerId="ADAL" clId="{3E6A84B4-553C-4064-AFDF-06F220528CC4}" dt="2019-12-19T06:00:29.407" v="1026" actId="20577"/>
          <ac:spMkLst>
            <pc:docMk/>
            <pc:sldMk cId="0" sldId="353"/>
            <ac:spMk id="7" creationId="{00000000-0000-0000-0000-000000000000}"/>
          </ac:spMkLst>
        </pc:spChg>
      </pc:sldChg>
      <pc:sldChg chg="addSp delSp modSp">
        <pc:chgData name="office" userId="1e8e1099-b956-41bd-88b4-74827bb7566b" providerId="ADAL" clId="{3E6A84B4-553C-4064-AFDF-06F220528CC4}" dt="2019-12-19T06:15:55.526" v="1342" actId="207"/>
        <pc:sldMkLst>
          <pc:docMk/>
          <pc:sldMk cId="2922758960" sldId="357"/>
        </pc:sldMkLst>
        <pc:spChg chg="del">
          <ac:chgData name="office" userId="1e8e1099-b956-41bd-88b4-74827bb7566b" providerId="ADAL" clId="{3E6A84B4-553C-4064-AFDF-06F220528CC4}" dt="2019-12-19T06:00:45.054" v="1028" actId="478"/>
          <ac:spMkLst>
            <pc:docMk/>
            <pc:sldMk cId="2922758960" sldId="357"/>
            <ac:spMk id="3" creationId="{B7795A6B-9910-4251-933B-B9248E7D3861}"/>
          </ac:spMkLst>
        </pc:spChg>
        <pc:spChg chg="del">
          <ac:chgData name="office" userId="1e8e1099-b956-41bd-88b4-74827bb7566b" providerId="ADAL" clId="{3E6A84B4-553C-4064-AFDF-06F220528CC4}" dt="2019-12-19T06:00:45.054" v="1028" actId="478"/>
          <ac:spMkLst>
            <pc:docMk/>
            <pc:sldMk cId="2922758960" sldId="357"/>
            <ac:spMk id="4" creationId="{311ECE81-F2CE-44B3-A2C9-404751045BF7}"/>
          </ac:spMkLst>
        </pc:spChg>
        <pc:spChg chg="del">
          <ac:chgData name="office" userId="1e8e1099-b956-41bd-88b4-74827bb7566b" providerId="ADAL" clId="{3E6A84B4-553C-4064-AFDF-06F220528CC4}" dt="2019-12-19T06:00:45.054" v="1028" actId="478"/>
          <ac:spMkLst>
            <pc:docMk/>
            <pc:sldMk cId="2922758960" sldId="357"/>
            <ac:spMk id="6" creationId="{EBC0391B-9A7C-40FA-A216-9AF624AD7D8F}"/>
          </ac:spMkLst>
        </pc:spChg>
        <pc:spChg chg="add mod">
          <ac:chgData name="office" userId="1e8e1099-b956-41bd-88b4-74827bb7566b" providerId="ADAL" clId="{3E6A84B4-553C-4064-AFDF-06F220528CC4}" dt="2019-12-19T06:15:17.977" v="1335" actId="1076"/>
          <ac:spMkLst>
            <pc:docMk/>
            <pc:sldMk cId="2922758960" sldId="357"/>
            <ac:spMk id="7" creationId="{0E806057-C967-4BD8-B286-4C9107803ADD}"/>
          </ac:spMkLst>
        </pc:spChg>
        <pc:spChg chg="add mod">
          <ac:chgData name="office" userId="1e8e1099-b956-41bd-88b4-74827bb7566b" providerId="ADAL" clId="{3E6A84B4-553C-4064-AFDF-06F220528CC4}" dt="2019-12-19T06:15:24.241" v="1336" actId="1076"/>
          <ac:spMkLst>
            <pc:docMk/>
            <pc:sldMk cId="2922758960" sldId="357"/>
            <ac:spMk id="8" creationId="{680573C6-3FE4-414C-BA3A-5D00AF57FB8A}"/>
          </ac:spMkLst>
        </pc:spChg>
        <pc:spChg chg="add mod">
          <ac:chgData name="office" userId="1e8e1099-b956-41bd-88b4-74827bb7566b" providerId="ADAL" clId="{3E6A84B4-553C-4064-AFDF-06F220528CC4}" dt="2019-12-19T06:15:40.343" v="1340" actId="120"/>
          <ac:spMkLst>
            <pc:docMk/>
            <pc:sldMk cId="2922758960" sldId="357"/>
            <ac:spMk id="9" creationId="{913DF21E-B54D-4870-9F47-8812423E35A4}"/>
          </ac:spMkLst>
        </pc:spChg>
        <pc:spChg chg="add del">
          <ac:chgData name="office" userId="1e8e1099-b956-41bd-88b4-74827bb7566b" providerId="ADAL" clId="{3E6A84B4-553C-4064-AFDF-06F220528CC4}" dt="2019-12-19T06:11:42.260" v="1258"/>
          <ac:spMkLst>
            <pc:docMk/>
            <pc:sldMk cId="2922758960" sldId="357"/>
            <ac:spMk id="10" creationId="{CA3809DA-17F2-482C-81C6-0815BDFA3D09}"/>
          </ac:spMkLst>
        </pc:spChg>
        <pc:spChg chg="add del">
          <ac:chgData name="office" userId="1e8e1099-b956-41bd-88b4-74827bb7566b" providerId="ADAL" clId="{3E6A84B4-553C-4064-AFDF-06F220528CC4}" dt="2019-12-19T06:12:39.250" v="1262"/>
          <ac:spMkLst>
            <pc:docMk/>
            <pc:sldMk cId="2922758960" sldId="357"/>
            <ac:spMk id="11" creationId="{7C94F3E6-C509-4A6A-B706-EFE5008153C9}"/>
          </ac:spMkLst>
        </pc:spChg>
        <pc:spChg chg="add del">
          <ac:chgData name="office" userId="1e8e1099-b956-41bd-88b4-74827bb7566b" providerId="ADAL" clId="{3E6A84B4-553C-4064-AFDF-06F220528CC4}" dt="2019-12-19T06:12:43.504" v="1264"/>
          <ac:spMkLst>
            <pc:docMk/>
            <pc:sldMk cId="2922758960" sldId="357"/>
            <ac:spMk id="12" creationId="{D539FD78-3E4A-44FD-8DB7-BC2D3E881D23}"/>
          </ac:spMkLst>
        </pc:spChg>
        <pc:spChg chg="add mod">
          <ac:chgData name="office" userId="1e8e1099-b956-41bd-88b4-74827bb7566b" providerId="ADAL" clId="{3E6A84B4-553C-4064-AFDF-06F220528CC4}" dt="2019-12-19T06:15:55.526" v="1342" actId="207"/>
          <ac:spMkLst>
            <pc:docMk/>
            <pc:sldMk cId="2922758960" sldId="357"/>
            <ac:spMk id="13" creationId="{B4589EDC-9ACE-4D51-9E7A-0E21821EF687}"/>
          </ac:spMkLst>
        </pc:spChg>
        <pc:picChg chg="del mod">
          <ac:chgData name="office" userId="1e8e1099-b956-41bd-88b4-74827bb7566b" providerId="ADAL" clId="{3E6A84B4-553C-4064-AFDF-06F220528CC4}" dt="2019-12-19T06:00:45.054" v="1028" actId="478"/>
          <ac:picMkLst>
            <pc:docMk/>
            <pc:sldMk cId="2922758960" sldId="357"/>
            <ac:picMk id="2" creationId="{954A9FCA-A60E-41D4-A778-733BD5B2F835}"/>
          </ac:picMkLst>
        </pc:picChg>
        <pc:picChg chg="del">
          <ac:chgData name="office" userId="1e8e1099-b956-41bd-88b4-74827bb7566b" providerId="ADAL" clId="{3E6A84B4-553C-4064-AFDF-06F220528CC4}" dt="2019-12-19T06:00:45.054" v="1028" actId="478"/>
          <ac:picMkLst>
            <pc:docMk/>
            <pc:sldMk cId="2922758960" sldId="357"/>
            <ac:picMk id="5" creationId="{DCEF7BBC-C4ED-41A0-8CEA-CBF61D912479}"/>
          </ac:picMkLst>
        </pc:picChg>
      </pc:sldChg>
      <pc:sldChg chg="addSp delSp modSp add modAnim">
        <pc:chgData name="office" userId="1e8e1099-b956-41bd-88b4-74827bb7566b" providerId="ADAL" clId="{3E6A84B4-553C-4064-AFDF-06F220528CC4}" dt="2019-12-19T07:19:52.176" v="1655"/>
        <pc:sldMkLst>
          <pc:docMk/>
          <pc:sldMk cId="3073608920" sldId="358"/>
        </pc:sldMkLst>
        <pc:spChg chg="add mod">
          <ac:chgData name="office" userId="1e8e1099-b956-41bd-88b4-74827bb7566b" providerId="ADAL" clId="{3E6A84B4-553C-4064-AFDF-06F220528CC4}" dt="2019-12-19T06:59:34.566" v="1623" actId="14100"/>
          <ac:spMkLst>
            <pc:docMk/>
            <pc:sldMk cId="3073608920" sldId="358"/>
            <ac:spMk id="2" creationId="{1A42124F-7926-466B-93D9-E45AFA62C1A8}"/>
          </ac:spMkLst>
        </pc:spChg>
        <pc:spChg chg="add mod">
          <ac:chgData name="office" userId="1e8e1099-b956-41bd-88b4-74827bb7566b" providerId="ADAL" clId="{3E6A84B4-553C-4064-AFDF-06F220528CC4}" dt="2019-12-19T06:59:34.566" v="1623" actId="14100"/>
          <ac:spMkLst>
            <pc:docMk/>
            <pc:sldMk cId="3073608920" sldId="358"/>
            <ac:spMk id="3" creationId="{5AAED617-D623-4038-8BF9-BA01EBEFB42B}"/>
          </ac:spMkLst>
        </pc:spChg>
        <pc:spChg chg="add mod">
          <ac:chgData name="office" userId="1e8e1099-b956-41bd-88b4-74827bb7566b" providerId="ADAL" clId="{3E6A84B4-553C-4064-AFDF-06F220528CC4}" dt="2019-12-19T07:00:06.046" v="1624" actId="1076"/>
          <ac:spMkLst>
            <pc:docMk/>
            <pc:sldMk cId="3073608920" sldId="358"/>
            <ac:spMk id="13" creationId="{34F3F81D-AE8A-4B51-9F0E-809F5ECFA84C}"/>
          </ac:spMkLst>
        </pc:spChg>
        <pc:spChg chg="add mod">
          <ac:chgData name="office" userId="1e8e1099-b956-41bd-88b4-74827bb7566b" providerId="ADAL" clId="{3E6A84B4-553C-4064-AFDF-06F220528CC4}" dt="2019-12-19T07:00:06.046" v="1624" actId="1076"/>
          <ac:spMkLst>
            <pc:docMk/>
            <pc:sldMk cId="3073608920" sldId="358"/>
            <ac:spMk id="14" creationId="{A028709A-25E0-4560-89F2-D7D476D1DA62}"/>
          </ac:spMkLst>
        </pc:spChg>
        <pc:spChg chg="add mod">
          <ac:chgData name="office" userId="1e8e1099-b956-41bd-88b4-74827bb7566b" providerId="ADAL" clId="{3E6A84B4-553C-4064-AFDF-06F220528CC4}" dt="2019-12-19T07:00:13.809" v="1625" actId="1076"/>
          <ac:spMkLst>
            <pc:docMk/>
            <pc:sldMk cId="3073608920" sldId="358"/>
            <ac:spMk id="21" creationId="{E473A77A-D851-4EA6-B3C4-BEE91A6339DF}"/>
          </ac:spMkLst>
        </pc:spChg>
        <pc:spChg chg="add del mod">
          <ac:chgData name="office" userId="1e8e1099-b956-41bd-88b4-74827bb7566b" providerId="ADAL" clId="{3E6A84B4-553C-4064-AFDF-06F220528CC4}" dt="2019-12-19T07:19:26.725" v="1654" actId="478"/>
          <ac:spMkLst>
            <pc:docMk/>
            <pc:sldMk cId="3073608920" sldId="358"/>
            <ac:spMk id="22" creationId="{CD4FB7EA-60DD-46F8-9157-5C1981320ED3}"/>
          </ac:spMkLst>
        </pc:spChg>
        <pc:spChg chg="add del mod">
          <ac:chgData name="office" userId="1e8e1099-b956-41bd-88b4-74827bb7566b" providerId="ADAL" clId="{3E6A84B4-553C-4064-AFDF-06F220528CC4}" dt="2019-12-19T06:51:15.500" v="1508" actId="478"/>
          <ac:spMkLst>
            <pc:docMk/>
            <pc:sldMk cId="3073608920" sldId="358"/>
            <ac:spMk id="26" creationId="{15353687-9B7A-4049-85B8-16329C90EA48}"/>
          </ac:spMkLst>
        </pc:spChg>
        <pc:spChg chg="add del mod">
          <ac:chgData name="office" userId="1e8e1099-b956-41bd-88b4-74827bb7566b" providerId="ADAL" clId="{3E6A84B4-553C-4064-AFDF-06F220528CC4}" dt="2019-12-19T06:52:02.874" v="1523" actId="478"/>
          <ac:spMkLst>
            <pc:docMk/>
            <pc:sldMk cId="3073608920" sldId="358"/>
            <ac:spMk id="32" creationId="{7E615CED-4D3F-4D64-8E55-73979FD7185D}"/>
          </ac:spMkLst>
        </pc:spChg>
        <pc:spChg chg="add del mod">
          <ac:chgData name="office" userId="1e8e1099-b956-41bd-88b4-74827bb7566b" providerId="ADAL" clId="{3E6A84B4-553C-4064-AFDF-06F220528CC4}" dt="2019-12-19T06:52:00.789" v="1522" actId="478"/>
          <ac:spMkLst>
            <pc:docMk/>
            <pc:sldMk cId="3073608920" sldId="358"/>
            <ac:spMk id="37" creationId="{E39A2974-204A-44C2-8EA6-AE3B82999415}"/>
          </ac:spMkLst>
        </pc:spChg>
        <pc:spChg chg="add mod">
          <ac:chgData name="office" userId="1e8e1099-b956-41bd-88b4-74827bb7566b" providerId="ADAL" clId="{3E6A84B4-553C-4064-AFDF-06F220528CC4}" dt="2019-12-19T07:00:13.809" v="1625" actId="1076"/>
          <ac:spMkLst>
            <pc:docMk/>
            <pc:sldMk cId="3073608920" sldId="358"/>
            <ac:spMk id="51" creationId="{3CFFA79E-41F2-47D0-810E-6D1B0A1CCDEC}"/>
          </ac:spMkLst>
        </pc:spChg>
        <pc:spChg chg="add mod">
          <ac:chgData name="office" userId="1e8e1099-b956-41bd-88b4-74827bb7566b" providerId="ADAL" clId="{3E6A84B4-553C-4064-AFDF-06F220528CC4}" dt="2019-12-19T07:00:13.809" v="1625" actId="1076"/>
          <ac:spMkLst>
            <pc:docMk/>
            <pc:sldMk cId="3073608920" sldId="358"/>
            <ac:spMk id="68" creationId="{55DA8257-4292-4024-BE29-9F4EB27A3462}"/>
          </ac:spMkLst>
        </pc:spChg>
        <pc:spChg chg="add mod">
          <ac:chgData name="office" userId="1e8e1099-b956-41bd-88b4-74827bb7566b" providerId="ADAL" clId="{3E6A84B4-553C-4064-AFDF-06F220528CC4}" dt="2019-12-19T07:00:13.809" v="1625" actId="1076"/>
          <ac:spMkLst>
            <pc:docMk/>
            <pc:sldMk cId="3073608920" sldId="358"/>
            <ac:spMk id="69" creationId="{DF557F4C-BFAE-4CE4-B631-D70985793B83}"/>
          </ac:spMkLst>
        </pc:spChg>
        <pc:spChg chg="add mod">
          <ac:chgData name="office" userId="1e8e1099-b956-41bd-88b4-74827bb7566b" providerId="ADAL" clId="{3E6A84B4-553C-4064-AFDF-06F220528CC4}" dt="2019-12-19T07:00:13.809" v="1625" actId="1076"/>
          <ac:spMkLst>
            <pc:docMk/>
            <pc:sldMk cId="3073608920" sldId="358"/>
            <ac:spMk id="70" creationId="{2690BCAF-56F3-4413-9A7A-D4E1FD333BB8}"/>
          </ac:spMkLst>
        </pc:spChg>
        <pc:spChg chg="add mod">
          <ac:chgData name="office" userId="1e8e1099-b956-41bd-88b4-74827bb7566b" providerId="ADAL" clId="{3E6A84B4-553C-4064-AFDF-06F220528CC4}" dt="2019-12-19T07:00:13.809" v="1625" actId="1076"/>
          <ac:spMkLst>
            <pc:docMk/>
            <pc:sldMk cId="3073608920" sldId="358"/>
            <ac:spMk id="71" creationId="{C1D5F40F-4DB6-400E-8591-9E7B40C1016B}"/>
          </ac:spMkLst>
        </pc:spChg>
        <pc:graphicFrameChg chg="add del mod modGraphic">
          <ac:chgData name="office" userId="1e8e1099-b956-41bd-88b4-74827bb7566b" providerId="ADAL" clId="{3E6A84B4-553C-4064-AFDF-06F220528CC4}" dt="2019-12-19T06:46:34.208" v="1479" actId="478"/>
          <ac:graphicFrameMkLst>
            <pc:docMk/>
            <pc:sldMk cId="3073608920" sldId="358"/>
            <ac:graphicFrameMk id="4" creationId="{63A4E761-ADC5-47EA-84D8-D85BBF20D16A}"/>
          </ac:graphicFrameMkLst>
        </pc:graphicFrameChg>
        <pc:graphicFrameChg chg="add mod modGraphic">
          <ac:chgData name="office" userId="1e8e1099-b956-41bd-88b4-74827bb7566b" providerId="ADAL" clId="{3E6A84B4-553C-4064-AFDF-06F220528CC4}" dt="2019-12-19T07:06:03.196" v="1642" actId="339"/>
          <ac:graphicFrameMkLst>
            <pc:docMk/>
            <pc:sldMk cId="3073608920" sldId="358"/>
            <ac:graphicFrameMk id="10" creationId="{96CFFF42-83C6-4614-8FE2-76D8F869926C}"/>
          </ac:graphicFrameMkLst>
        </pc:graphicFrameChg>
        <pc:graphicFrameChg chg="add del mod modGraphic">
          <ac:chgData name="office" userId="1e8e1099-b956-41bd-88b4-74827bb7566b" providerId="ADAL" clId="{3E6A84B4-553C-4064-AFDF-06F220528CC4}" dt="2019-12-19T06:48:47.522" v="1490" actId="478"/>
          <ac:graphicFrameMkLst>
            <pc:docMk/>
            <pc:sldMk cId="3073608920" sldId="358"/>
            <ac:graphicFrameMk id="19" creationId="{9D0EFD95-6B4F-4284-B061-116D1C616E16}"/>
          </ac:graphicFrameMkLst>
        </pc:graphicFrameChg>
        <pc:graphicFrameChg chg="add mod">
          <ac:chgData name="office" userId="1e8e1099-b956-41bd-88b4-74827bb7566b" providerId="ADAL" clId="{3E6A84B4-553C-4064-AFDF-06F220528CC4}" dt="2019-12-19T07:00:06.046" v="1624" actId="1076"/>
          <ac:graphicFrameMkLst>
            <pc:docMk/>
            <pc:sldMk cId="3073608920" sldId="358"/>
            <ac:graphicFrameMk id="20" creationId="{AEE31965-D31C-47F1-A5BC-2F594DE8EA09}"/>
          </ac:graphicFrameMkLst>
        </pc:graphicFrameChg>
        <pc:picChg chg="add mod">
          <ac:chgData name="office" userId="1e8e1099-b956-41bd-88b4-74827bb7566b" providerId="ADAL" clId="{3E6A84B4-553C-4064-AFDF-06F220528CC4}" dt="2019-12-19T07:00:06.046" v="1624" actId="1076"/>
          <ac:picMkLst>
            <pc:docMk/>
            <pc:sldMk cId="3073608920" sldId="358"/>
            <ac:picMk id="6" creationId="{4C89DBF1-6090-4DFB-B51B-C91975BB1E69}"/>
          </ac:picMkLst>
        </pc:picChg>
        <pc:picChg chg="add del mod">
          <ac:chgData name="office" userId="1e8e1099-b956-41bd-88b4-74827bb7566b" providerId="ADAL" clId="{3E6A84B4-553C-4064-AFDF-06F220528CC4}" dt="2019-12-19T06:33:17.799" v="1432" actId="478"/>
          <ac:picMkLst>
            <pc:docMk/>
            <pc:sldMk cId="3073608920" sldId="358"/>
            <ac:picMk id="7" creationId="{6D505EF6-C362-4BD3-85FB-32538452877A}"/>
          </ac:picMkLst>
        </pc:picChg>
        <pc:inkChg chg="add del">
          <ac:chgData name="office" userId="1e8e1099-b956-41bd-88b4-74827bb7566b" providerId="ADAL" clId="{3E6A84B4-553C-4064-AFDF-06F220528CC4}" dt="2019-12-19T06:33:14.631" v="1431"/>
          <ac:inkMkLst>
            <pc:docMk/>
            <pc:sldMk cId="3073608920" sldId="358"/>
            <ac:inkMk id="8" creationId="{07906DEB-715C-4011-9B3B-8BF2E22EF969}"/>
          </ac:inkMkLst>
        </pc:inkChg>
        <pc:inkChg chg="add del">
          <ac:chgData name="office" userId="1e8e1099-b956-41bd-88b4-74827bb7566b" providerId="ADAL" clId="{3E6A84B4-553C-4064-AFDF-06F220528CC4}" dt="2019-12-19T06:33:14.626" v="1430"/>
          <ac:inkMkLst>
            <pc:docMk/>
            <pc:sldMk cId="3073608920" sldId="358"/>
            <ac:inkMk id="9" creationId="{7D0FC388-174F-4EFC-AEB8-F8BE71A83F7E}"/>
          </ac:inkMkLst>
        </pc:inkChg>
        <pc:inkChg chg="add del">
          <ac:chgData name="office" userId="1e8e1099-b956-41bd-88b4-74827bb7566b" providerId="ADAL" clId="{3E6A84B4-553C-4064-AFDF-06F220528CC4}" dt="2019-12-19T06:34:41.215" v="1440"/>
          <ac:inkMkLst>
            <pc:docMk/>
            <pc:sldMk cId="3073608920" sldId="358"/>
            <ac:inkMk id="11" creationId="{4D34ABE9-081F-4ABE-BD31-840176D05FE6}"/>
          </ac:inkMkLst>
        </pc:inkChg>
        <pc:inkChg chg="add del">
          <ac:chgData name="office" userId="1e8e1099-b956-41bd-88b4-74827bb7566b" providerId="ADAL" clId="{3E6A84B4-553C-4064-AFDF-06F220528CC4}" dt="2019-12-19T06:34:46.599" v="1442"/>
          <ac:inkMkLst>
            <pc:docMk/>
            <pc:sldMk cId="3073608920" sldId="358"/>
            <ac:inkMk id="12" creationId="{E6C0D5BB-12E4-4932-B9BC-87D1B5CA5499}"/>
          </ac:inkMkLst>
        </pc:inkChg>
        <pc:inkChg chg="add del">
          <ac:chgData name="office" userId="1e8e1099-b956-41bd-88b4-74827bb7566b" providerId="ADAL" clId="{3E6A84B4-553C-4064-AFDF-06F220528CC4}" dt="2019-12-19T06:46:05.113" v="1470"/>
          <ac:inkMkLst>
            <pc:docMk/>
            <pc:sldMk cId="3073608920" sldId="358"/>
            <ac:inkMk id="15" creationId="{407A1719-8E97-4396-85B2-74C38756A0BC}"/>
          </ac:inkMkLst>
        </pc:inkChg>
        <pc:inkChg chg="add del">
          <ac:chgData name="office" userId="1e8e1099-b956-41bd-88b4-74827bb7566b" providerId="ADAL" clId="{3E6A84B4-553C-4064-AFDF-06F220528CC4}" dt="2019-12-19T06:46:05.113" v="1470"/>
          <ac:inkMkLst>
            <pc:docMk/>
            <pc:sldMk cId="3073608920" sldId="358"/>
            <ac:inkMk id="16" creationId="{1857F641-1BE5-463C-B1F9-18F1C70EB00A}"/>
          </ac:inkMkLst>
        </pc:inkChg>
        <pc:inkChg chg="add del">
          <ac:chgData name="office" userId="1e8e1099-b956-41bd-88b4-74827bb7566b" providerId="ADAL" clId="{3E6A84B4-553C-4064-AFDF-06F220528CC4}" dt="2019-12-19T06:46:06.202" v="1471"/>
          <ac:inkMkLst>
            <pc:docMk/>
            <pc:sldMk cId="3073608920" sldId="358"/>
            <ac:inkMk id="17" creationId="{3552AEF3-E967-4BA8-A659-5EEA506E7E17}"/>
          </ac:inkMkLst>
        </pc:inkChg>
        <pc:inkChg chg="add del">
          <ac:chgData name="office" userId="1e8e1099-b956-41bd-88b4-74827bb7566b" providerId="ADAL" clId="{3E6A84B4-553C-4064-AFDF-06F220528CC4}" dt="2019-12-19T06:46:36.398" v="1480" actId="478"/>
          <ac:inkMkLst>
            <pc:docMk/>
            <pc:sldMk cId="3073608920" sldId="358"/>
            <ac:inkMk id="18" creationId="{A04F1253-5E48-4ADC-B917-2A7B3158382E}"/>
          </ac:inkMkLst>
        </pc:inkChg>
        <pc:inkChg chg="add del">
          <ac:chgData name="office" userId="1e8e1099-b956-41bd-88b4-74827bb7566b" providerId="ADAL" clId="{3E6A84B4-553C-4064-AFDF-06F220528CC4}" dt="2019-12-19T06:51:26.164" v="1510"/>
          <ac:inkMkLst>
            <pc:docMk/>
            <pc:sldMk cId="3073608920" sldId="358"/>
            <ac:inkMk id="27" creationId="{C44F8483-A068-4D12-815C-05FB02A51672}"/>
          </ac:inkMkLst>
        </pc:inkChg>
        <pc:inkChg chg="add mod">
          <ac:chgData name="office" userId="1e8e1099-b956-41bd-88b4-74827bb7566b" providerId="ADAL" clId="{3E6A84B4-553C-4064-AFDF-06F220528CC4}" dt="2019-12-19T07:00:13.809" v="1625" actId="1076"/>
          <ac:inkMkLst>
            <pc:docMk/>
            <pc:sldMk cId="3073608920" sldId="358"/>
            <ac:inkMk id="28" creationId="{0314C36D-24D6-4DB6-85F0-2C936F0D670F}"/>
          </ac:inkMkLst>
        </pc:inkChg>
        <pc:inkChg chg="add del">
          <ac:chgData name="office" userId="1e8e1099-b956-41bd-88b4-74827bb7566b" providerId="ADAL" clId="{3E6A84B4-553C-4064-AFDF-06F220528CC4}" dt="2019-12-19T06:51:47.121" v="1514"/>
          <ac:inkMkLst>
            <pc:docMk/>
            <pc:sldMk cId="3073608920" sldId="358"/>
            <ac:inkMk id="29" creationId="{EF1281D6-2093-4E07-A261-5447A7A1DFE9}"/>
          </ac:inkMkLst>
        </pc:inkChg>
        <pc:inkChg chg="add del">
          <ac:chgData name="office" userId="1e8e1099-b956-41bd-88b4-74827bb7566b" providerId="ADAL" clId="{3E6A84B4-553C-4064-AFDF-06F220528CC4}" dt="2019-12-19T06:51:47.121" v="1514"/>
          <ac:inkMkLst>
            <pc:docMk/>
            <pc:sldMk cId="3073608920" sldId="358"/>
            <ac:inkMk id="30" creationId="{DAF96574-4B11-42F5-88AB-6CC024DA281E}"/>
          </ac:inkMkLst>
        </pc:inkChg>
        <pc:inkChg chg="add del">
          <ac:chgData name="office" userId="1e8e1099-b956-41bd-88b4-74827bb7566b" providerId="ADAL" clId="{3E6A84B4-553C-4064-AFDF-06F220528CC4}" dt="2019-12-19T06:51:47.141" v="1515"/>
          <ac:inkMkLst>
            <pc:docMk/>
            <pc:sldMk cId="3073608920" sldId="358"/>
            <ac:inkMk id="31" creationId="{432A811F-6AB2-4637-B1B0-669065F7AEB4}"/>
          </ac:inkMkLst>
        </pc:inkChg>
        <pc:inkChg chg="add del">
          <ac:chgData name="office" userId="1e8e1099-b956-41bd-88b4-74827bb7566b" providerId="ADAL" clId="{3E6A84B4-553C-4064-AFDF-06F220528CC4}" dt="2019-12-19T06:51:58.863" v="1520"/>
          <ac:inkMkLst>
            <pc:docMk/>
            <pc:sldMk cId="3073608920" sldId="358"/>
            <ac:inkMk id="33" creationId="{E6B4A5A7-76B7-4825-8F51-E3B77B08C9A0}"/>
          </ac:inkMkLst>
        </pc:inkChg>
        <pc:inkChg chg="add del">
          <ac:chgData name="office" userId="1e8e1099-b956-41bd-88b4-74827bb7566b" providerId="ADAL" clId="{3E6A84B4-553C-4064-AFDF-06F220528CC4}" dt="2019-12-19T06:51:58.863" v="1520"/>
          <ac:inkMkLst>
            <pc:docMk/>
            <pc:sldMk cId="3073608920" sldId="358"/>
            <ac:inkMk id="34" creationId="{2F94F606-12EB-4A39-8946-48AE5CCFFACD}"/>
          </ac:inkMkLst>
        </pc:inkChg>
        <pc:inkChg chg="add del">
          <ac:chgData name="office" userId="1e8e1099-b956-41bd-88b4-74827bb7566b" providerId="ADAL" clId="{3E6A84B4-553C-4064-AFDF-06F220528CC4}" dt="2019-12-19T06:51:58.863" v="1520"/>
          <ac:inkMkLst>
            <pc:docMk/>
            <pc:sldMk cId="3073608920" sldId="358"/>
            <ac:inkMk id="35" creationId="{C8D8FD1E-027F-4382-A19B-49DA7F1C8FA2}"/>
          </ac:inkMkLst>
        </pc:inkChg>
        <pc:inkChg chg="add mod">
          <ac:chgData name="office" userId="1e8e1099-b956-41bd-88b4-74827bb7566b" providerId="ADAL" clId="{3E6A84B4-553C-4064-AFDF-06F220528CC4}" dt="2019-12-19T07:00:13.809" v="1625" actId="1076"/>
          <ac:inkMkLst>
            <pc:docMk/>
            <pc:sldMk cId="3073608920" sldId="358"/>
            <ac:inkMk id="36" creationId="{617A2B78-3988-44DD-AACF-2299CD6AEC4C}"/>
          </ac:inkMkLst>
        </pc:inkChg>
        <pc:inkChg chg="add del">
          <ac:chgData name="office" userId="1e8e1099-b956-41bd-88b4-74827bb7566b" providerId="ADAL" clId="{3E6A84B4-553C-4064-AFDF-06F220528CC4}" dt="2019-12-19T06:52:20.123" v="1529"/>
          <ac:inkMkLst>
            <pc:docMk/>
            <pc:sldMk cId="3073608920" sldId="358"/>
            <ac:inkMk id="38" creationId="{D5E25743-1FCC-425C-BDD5-EA93F27A9755}"/>
          </ac:inkMkLst>
        </pc:inkChg>
        <pc:inkChg chg="add del">
          <ac:chgData name="office" userId="1e8e1099-b956-41bd-88b4-74827bb7566b" providerId="ADAL" clId="{3E6A84B4-553C-4064-AFDF-06F220528CC4}" dt="2019-12-19T06:52:20.123" v="1529"/>
          <ac:inkMkLst>
            <pc:docMk/>
            <pc:sldMk cId="3073608920" sldId="358"/>
            <ac:inkMk id="39" creationId="{B6338BC5-F655-4014-880F-A981D2AEC097}"/>
          </ac:inkMkLst>
        </pc:inkChg>
        <pc:inkChg chg="add del">
          <ac:chgData name="office" userId="1e8e1099-b956-41bd-88b4-74827bb7566b" providerId="ADAL" clId="{3E6A84B4-553C-4064-AFDF-06F220528CC4}" dt="2019-12-19T06:52:20.123" v="1529"/>
          <ac:inkMkLst>
            <pc:docMk/>
            <pc:sldMk cId="3073608920" sldId="358"/>
            <ac:inkMk id="40" creationId="{CF0EE973-1743-4A32-9402-2ADABFCB5468}"/>
          </ac:inkMkLst>
        </pc:inkChg>
        <pc:inkChg chg="add del">
          <ac:chgData name="office" userId="1e8e1099-b956-41bd-88b4-74827bb7566b" providerId="ADAL" clId="{3E6A84B4-553C-4064-AFDF-06F220528CC4}" dt="2019-12-19T06:52:20.123" v="1529"/>
          <ac:inkMkLst>
            <pc:docMk/>
            <pc:sldMk cId="3073608920" sldId="358"/>
            <ac:inkMk id="41" creationId="{B9A48CFA-DB48-4B6B-9DDB-34E65FF952BF}"/>
          </ac:inkMkLst>
        </pc:inkChg>
        <pc:inkChg chg="add del">
          <ac:chgData name="office" userId="1e8e1099-b956-41bd-88b4-74827bb7566b" providerId="ADAL" clId="{3E6A84B4-553C-4064-AFDF-06F220528CC4}" dt="2019-12-19T06:52:20.123" v="1529"/>
          <ac:inkMkLst>
            <pc:docMk/>
            <pc:sldMk cId="3073608920" sldId="358"/>
            <ac:inkMk id="42" creationId="{4CADCAAC-D367-4DA8-A60A-802AA0E84957}"/>
          </ac:inkMkLst>
        </pc:inkChg>
        <pc:inkChg chg="add del">
          <ac:chgData name="office" userId="1e8e1099-b956-41bd-88b4-74827bb7566b" providerId="ADAL" clId="{3E6A84B4-553C-4064-AFDF-06F220528CC4}" dt="2019-12-19T06:52:26.387" v="1532"/>
          <ac:inkMkLst>
            <pc:docMk/>
            <pc:sldMk cId="3073608920" sldId="358"/>
            <ac:inkMk id="43" creationId="{A776E15C-D00B-40FB-8240-7788D4679028}"/>
          </ac:inkMkLst>
        </pc:inkChg>
        <pc:inkChg chg="add del">
          <ac:chgData name="office" userId="1e8e1099-b956-41bd-88b4-74827bb7566b" providerId="ADAL" clId="{3E6A84B4-553C-4064-AFDF-06F220528CC4}" dt="2019-12-19T06:52:26.387" v="1532"/>
          <ac:inkMkLst>
            <pc:docMk/>
            <pc:sldMk cId="3073608920" sldId="358"/>
            <ac:inkMk id="44" creationId="{1AF18967-80EE-4CAD-A0DA-82FA85D7EA26}"/>
          </ac:inkMkLst>
        </pc:inkChg>
        <pc:inkChg chg="add del">
          <ac:chgData name="office" userId="1e8e1099-b956-41bd-88b4-74827bb7566b" providerId="ADAL" clId="{3E6A84B4-553C-4064-AFDF-06F220528CC4}" dt="2019-12-19T06:52:26.387" v="1532"/>
          <ac:inkMkLst>
            <pc:docMk/>
            <pc:sldMk cId="3073608920" sldId="358"/>
            <ac:inkMk id="45" creationId="{40BD6495-18E6-4FB9-AFB1-90FEE0034ABC}"/>
          </ac:inkMkLst>
        </pc:inkChg>
        <pc:inkChg chg="add del">
          <ac:chgData name="office" userId="1e8e1099-b956-41bd-88b4-74827bb7566b" providerId="ADAL" clId="{3E6A84B4-553C-4064-AFDF-06F220528CC4}" dt="2019-12-19T06:52:30.280" v="1534"/>
          <ac:inkMkLst>
            <pc:docMk/>
            <pc:sldMk cId="3073608920" sldId="358"/>
            <ac:inkMk id="46" creationId="{1561E5C6-B963-4AA1-BCC7-7BB45B7B28F6}"/>
          </ac:inkMkLst>
        </pc:inkChg>
        <pc:inkChg chg="add del">
          <ac:chgData name="office" userId="1e8e1099-b956-41bd-88b4-74827bb7566b" providerId="ADAL" clId="{3E6A84B4-553C-4064-AFDF-06F220528CC4}" dt="2019-12-19T06:52:30.280" v="1534"/>
          <ac:inkMkLst>
            <pc:docMk/>
            <pc:sldMk cId="3073608920" sldId="358"/>
            <ac:inkMk id="47" creationId="{A7D8C2B3-BA2F-4AEF-999B-62DD0CEDD68C}"/>
          </ac:inkMkLst>
        </pc:inkChg>
        <pc:inkChg chg="add del">
          <ac:chgData name="office" userId="1e8e1099-b956-41bd-88b4-74827bb7566b" providerId="ADAL" clId="{3E6A84B4-553C-4064-AFDF-06F220528CC4}" dt="2019-12-19T06:52:33.888" v="1536"/>
          <ac:inkMkLst>
            <pc:docMk/>
            <pc:sldMk cId="3073608920" sldId="358"/>
            <ac:inkMk id="48" creationId="{6EFFC2B7-33C8-40E1-AF56-DD68F1FF3C61}"/>
          </ac:inkMkLst>
        </pc:inkChg>
        <pc:inkChg chg="add del">
          <ac:chgData name="office" userId="1e8e1099-b956-41bd-88b4-74827bb7566b" providerId="ADAL" clId="{3E6A84B4-553C-4064-AFDF-06F220528CC4}" dt="2019-12-19T06:52:33.888" v="1536"/>
          <ac:inkMkLst>
            <pc:docMk/>
            <pc:sldMk cId="3073608920" sldId="358"/>
            <ac:inkMk id="49" creationId="{A2415F18-18E6-48BE-9828-18CDC0CAD8BD}"/>
          </ac:inkMkLst>
        </pc:inkChg>
        <pc:inkChg chg="add del">
          <ac:chgData name="office" userId="1e8e1099-b956-41bd-88b4-74827bb7566b" providerId="ADAL" clId="{3E6A84B4-553C-4064-AFDF-06F220528CC4}" dt="2019-12-19T06:57:07.787" v="1609"/>
          <ac:inkMkLst>
            <pc:docMk/>
            <pc:sldMk cId="3073608920" sldId="358"/>
            <ac:inkMk id="50" creationId="{A16B2640-93B5-4C42-9B2B-EF8017FFF67C}"/>
          </ac:inkMkLst>
        </pc:inkChg>
        <pc:inkChg chg="add del">
          <ac:chgData name="office" userId="1e8e1099-b956-41bd-88b4-74827bb7566b" providerId="ADAL" clId="{3E6A84B4-553C-4064-AFDF-06F220528CC4}" dt="2019-12-19T06:53:32.211" v="1553"/>
          <ac:inkMkLst>
            <pc:docMk/>
            <pc:sldMk cId="3073608920" sldId="358"/>
            <ac:inkMk id="52" creationId="{C71F0275-E43F-4571-95FD-94A33D84D7E2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53" creationId="{31A1BA27-E6A7-433B-AE87-A0761E4F4959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54" creationId="{7D309A81-9EDA-46BD-AB77-29FABDF281C3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55" creationId="{ED28D8E9-C0CA-4E69-AFA8-BA167986B681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56" creationId="{7F625B4E-21A5-4848-9956-B9B79EA17C57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57" creationId="{9A79322E-9C96-4B45-B199-7E585C3EA525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58" creationId="{AC751E34-B2A0-41A0-882C-22AAD44BB826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59" creationId="{54EED45E-FFC9-44BD-9463-DED4F7496D0F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60" creationId="{E849CBD0-B925-48EB-AE79-802FDA19ECA5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61" creationId="{DB5FB14D-0B01-4C83-886F-49DC1ADD0424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62" creationId="{98F25E24-2671-4819-A5EA-3E855516D363}"/>
          </ac:inkMkLst>
        </pc:inkChg>
        <pc:inkChg chg="add del">
          <ac:chgData name="office" userId="1e8e1099-b956-41bd-88b4-74827bb7566b" providerId="ADAL" clId="{3E6A84B4-553C-4064-AFDF-06F220528CC4}" dt="2019-12-19T06:53:29.754" v="1551"/>
          <ac:inkMkLst>
            <pc:docMk/>
            <pc:sldMk cId="3073608920" sldId="358"/>
            <ac:inkMk id="63" creationId="{B4F5BB12-DBBA-47A5-8374-66693A829C2E}"/>
          </ac:inkMkLst>
        </pc:inkChg>
        <pc:inkChg chg="add del">
          <ac:chgData name="office" userId="1e8e1099-b956-41bd-88b4-74827bb7566b" providerId="ADAL" clId="{3E6A84B4-553C-4064-AFDF-06F220528CC4}" dt="2019-12-19T06:53:29.754" v="1551"/>
          <ac:inkMkLst>
            <pc:docMk/>
            <pc:sldMk cId="3073608920" sldId="358"/>
            <ac:inkMk id="64" creationId="{209BB0D3-7469-4F24-894F-8F9C1038908F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65" creationId="{D1E15E09-BEBE-45F5-A333-9E75A3AA5616}"/>
          </ac:inkMkLst>
        </pc:inkChg>
        <pc:inkChg chg="add del">
          <ac:chgData name="office" userId="1e8e1099-b956-41bd-88b4-74827bb7566b" providerId="ADAL" clId="{3E6A84B4-553C-4064-AFDF-06F220528CC4}" dt="2019-12-19T06:53:32.211" v="1553"/>
          <ac:inkMkLst>
            <pc:docMk/>
            <pc:sldMk cId="3073608920" sldId="358"/>
            <ac:inkMk id="66" creationId="{63C72A90-9953-4948-A8CE-50EC9702DED2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67" creationId="{076BFF00-B032-4772-9235-F8B3002B210E}"/>
          </ac:inkMkLst>
        </pc:inkChg>
        <pc:inkChg chg="add del">
          <ac:chgData name="office" userId="1e8e1099-b956-41bd-88b4-74827bb7566b" providerId="ADAL" clId="{3E6A84B4-553C-4064-AFDF-06F220528CC4}" dt="2019-12-19T06:56:59.691" v="1607"/>
          <ac:inkMkLst>
            <pc:docMk/>
            <pc:sldMk cId="3073608920" sldId="358"/>
            <ac:inkMk id="72" creationId="{F4A0DAD8-6B36-4CE0-9F42-0591C4F5D72E}"/>
          </ac:inkMkLst>
        </pc:inkChg>
        <pc:inkChg chg="add del">
          <ac:chgData name="office" userId="1e8e1099-b956-41bd-88b4-74827bb7566b" providerId="ADAL" clId="{3E6A84B4-553C-4064-AFDF-06F220528CC4}" dt="2019-12-19T06:57:15.115" v="1613"/>
          <ac:inkMkLst>
            <pc:docMk/>
            <pc:sldMk cId="3073608920" sldId="358"/>
            <ac:inkMk id="73" creationId="{FFE2EE7C-6F5B-4E60-B28F-ED4F83B83C55}"/>
          </ac:inkMkLst>
        </pc:inkChg>
        <pc:inkChg chg="add del">
          <ac:chgData name="office" userId="1e8e1099-b956-41bd-88b4-74827bb7566b" providerId="ADAL" clId="{3E6A84B4-553C-4064-AFDF-06F220528CC4}" dt="2019-12-19T06:57:07.787" v="1609"/>
          <ac:inkMkLst>
            <pc:docMk/>
            <pc:sldMk cId="3073608920" sldId="358"/>
            <ac:inkMk id="74" creationId="{EF1BFAAA-806E-4BDB-8C86-AE447B476E51}"/>
          </ac:inkMkLst>
        </pc:inkChg>
        <pc:inkChg chg="add del">
          <ac:chgData name="office" userId="1e8e1099-b956-41bd-88b4-74827bb7566b" providerId="ADAL" clId="{3E6A84B4-553C-4064-AFDF-06F220528CC4}" dt="2019-12-19T06:57:15.115" v="1613"/>
          <ac:inkMkLst>
            <pc:docMk/>
            <pc:sldMk cId="3073608920" sldId="358"/>
            <ac:inkMk id="75" creationId="{D3299D97-4C5F-4AF0-9FA6-78306D02F278}"/>
          </ac:inkMkLst>
        </pc:inkChg>
        <pc:inkChg chg="add del">
          <ac:chgData name="office" userId="1e8e1099-b956-41bd-88b4-74827bb7566b" providerId="ADAL" clId="{3E6A84B4-553C-4064-AFDF-06F220528CC4}" dt="2019-12-19T06:57:15.115" v="1613"/>
          <ac:inkMkLst>
            <pc:docMk/>
            <pc:sldMk cId="3073608920" sldId="358"/>
            <ac:inkMk id="76" creationId="{BB43F244-7152-4EB2-988B-16CBC09B9E67}"/>
          </ac:inkMkLst>
        </pc:inkChg>
        <pc:inkChg chg="add del">
          <ac:chgData name="office" userId="1e8e1099-b956-41bd-88b4-74827bb7566b" providerId="ADAL" clId="{3E6A84B4-553C-4064-AFDF-06F220528CC4}" dt="2019-12-19T06:57:15.115" v="1613"/>
          <ac:inkMkLst>
            <pc:docMk/>
            <pc:sldMk cId="3073608920" sldId="358"/>
            <ac:inkMk id="77" creationId="{18FC8474-674F-4EB9-AA55-282B9504E2AB}"/>
          </ac:inkMkLst>
        </pc:inkChg>
        <pc:inkChg chg="add del">
          <ac:chgData name="office" userId="1e8e1099-b956-41bd-88b4-74827bb7566b" providerId="ADAL" clId="{3E6A84B4-553C-4064-AFDF-06F220528CC4}" dt="2019-12-19T06:57:15.115" v="1613"/>
          <ac:inkMkLst>
            <pc:docMk/>
            <pc:sldMk cId="3073608920" sldId="358"/>
            <ac:inkMk id="78" creationId="{0AE06DD9-8FA2-4EBC-B3C3-DE167B85749D}"/>
          </ac:inkMkLst>
        </pc:inkChg>
        <pc:inkChg chg="add mod">
          <ac:chgData name="office" userId="1e8e1099-b956-41bd-88b4-74827bb7566b" providerId="ADAL" clId="{3E6A84B4-553C-4064-AFDF-06F220528CC4}" dt="2019-12-19T07:00:13.809" v="1625" actId="1076"/>
          <ac:inkMkLst>
            <pc:docMk/>
            <pc:sldMk cId="3073608920" sldId="358"/>
            <ac:inkMk id="79" creationId="{DFA41990-D1EE-4F9E-8487-5B56294A0B24}"/>
          </ac:inkMkLst>
        </pc:inkChg>
        <pc:inkChg chg="add mod">
          <ac:chgData name="office" userId="1e8e1099-b956-41bd-88b4-74827bb7566b" providerId="ADAL" clId="{3E6A84B4-553C-4064-AFDF-06F220528CC4}" dt="2019-12-19T07:00:13.809" v="1625" actId="1076"/>
          <ac:inkMkLst>
            <pc:docMk/>
            <pc:sldMk cId="3073608920" sldId="358"/>
            <ac:inkMk id="80" creationId="{54CFBE38-2910-4C10-B7FC-A42A2E509059}"/>
          </ac:inkMkLst>
        </pc:inkChg>
        <pc:cxnChg chg="add del mod">
          <ac:chgData name="office" userId="1e8e1099-b956-41bd-88b4-74827bb7566b" providerId="ADAL" clId="{3E6A84B4-553C-4064-AFDF-06F220528CC4}" dt="2019-12-19T06:50:58.237" v="1506" actId="478"/>
          <ac:cxnSpMkLst>
            <pc:docMk/>
            <pc:sldMk cId="3073608920" sldId="358"/>
            <ac:cxnSpMk id="24" creationId="{78B59E20-318F-45B5-A063-8A2192BBD2FA}"/>
          </ac:cxnSpMkLst>
        </pc:cxnChg>
      </pc:sldChg>
      <pc:sldChg chg="addSp modSp add">
        <pc:chgData name="office" userId="1e8e1099-b956-41bd-88b4-74827bb7566b" providerId="ADAL" clId="{3E6A84B4-553C-4064-AFDF-06F220528CC4}" dt="2019-12-19T06:24:13.028" v="1359" actId="14100"/>
        <pc:sldMkLst>
          <pc:docMk/>
          <pc:sldMk cId="1319640425" sldId="359"/>
        </pc:sldMkLst>
        <pc:picChg chg="add mod">
          <ac:chgData name="office" userId="1e8e1099-b956-41bd-88b4-74827bb7566b" providerId="ADAL" clId="{3E6A84B4-553C-4064-AFDF-06F220528CC4}" dt="2019-12-19T06:24:13.028" v="1359" actId="14100"/>
          <ac:picMkLst>
            <pc:docMk/>
            <pc:sldMk cId="1319640425" sldId="359"/>
            <ac:picMk id="2" creationId="{9F5C8895-934D-4855-88E4-D772002CC4E2}"/>
          </ac:picMkLst>
        </pc:picChg>
      </pc:sldChg>
      <pc:sldChg chg="addSp modSp add">
        <pc:chgData name="office" userId="1e8e1099-b956-41bd-88b4-74827bb7566b" providerId="ADAL" clId="{3E6A84B4-553C-4064-AFDF-06F220528CC4}" dt="2019-12-19T06:26:44.547" v="1420" actId="14100"/>
        <pc:sldMkLst>
          <pc:docMk/>
          <pc:sldMk cId="2822385298" sldId="360"/>
        </pc:sldMkLst>
        <pc:spChg chg="add mod">
          <ac:chgData name="office" userId="1e8e1099-b956-41bd-88b4-74827bb7566b" providerId="ADAL" clId="{3E6A84B4-553C-4064-AFDF-06F220528CC4}" dt="2019-12-19T06:25:18.947" v="1376" actId="1076"/>
          <ac:spMkLst>
            <pc:docMk/>
            <pc:sldMk cId="2822385298" sldId="360"/>
            <ac:spMk id="2" creationId="{75C263A8-09D3-4888-AF18-7C3075E84090}"/>
          </ac:spMkLst>
        </pc:spChg>
        <pc:spChg chg="add mod">
          <ac:chgData name="office" userId="1e8e1099-b956-41bd-88b4-74827bb7566b" providerId="ADAL" clId="{3E6A84B4-553C-4064-AFDF-06F220528CC4}" dt="2019-12-19T06:26:03.606" v="1416" actId="207"/>
          <ac:spMkLst>
            <pc:docMk/>
            <pc:sldMk cId="2822385298" sldId="360"/>
            <ac:spMk id="3" creationId="{9FE8E541-DC27-4D6E-A979-51C67B9FB8F1}"/>
          </ac:spMkLst>
        </pc:spChg>
        <pc:cxnChg chg="add mod">
          <ac:chgData name="office" userId="1e8e1099-b956-41bd-88b4-74827bb7566b" providerId="ADAL" clId="{3E6A84B4-553C-4064-AFDF-06F220528CC4}" dt="2019-12-19T06:26:44.547" v="1420" actId="14100"/>
          <ac:cxnSpMkLst>
            <pc:docMk/>
            <pc:sldMk cId="2822385298" sldId="360"/>
            <ac:cxnSpMk id="5" creationId="{826B1456-4776-463F-A16B-66D9111B98E5}"/>
          </ac:cxnSpMkLst>
        </pc:cxnChg>
      </pc:sldChg>
      <pc:sldChg chg="add">
        <pc:chgData name="office" userId="1e8e1099-b956-41bd-88b4-74827bb7566b" providerId="ADAL" clId="{3E6A84B4-553C-4064-AFDF-06F220528CC4}" dt="2019-12-19T07:04:01.577" v="1626"/>
        <pc:sldMkLst>
          <pc:docMk/>
          <pc:sldMk cId="0" sldId="361"/>
        </pc:sldMkLst>
      </pc:sldChg>
      <pc:sldMasterChg chg="delSldLayout">
        <pc:chgData name="office" userId="1e8e1099-b956-41bd-88b4-74827bb7566b" providerId="ADAL" clId="{3E6A84B4-553C-4064-AFDF-06F220528CC4}" dt="2019-12-19T06:19:19.404" v="1345" actId="2696"/>
        <pc:sldMasterMkLst>
          <pc:docMk/>
          <pc:sldMasterMk cId="0" sldId="2147483657"/>
        </pc:sldMasterMkLst>
        <pc:sldLayoutChg chg="del">
          <pc:chgData name="office" userId="1e8e1099-b956-41bd-88b4-74827bb7566b" providerId="ADAL" clId="{3E6A84B4-553C-4064-AFDF-06F220528CC4}" dt="2019-12-19T06:19:19.404" v="1345" actId="2696"/>
          <pc:sldLayoutMkLst>
            <pc:docMk/>
            <pc:sldMasterMk cId="0" sldId="2147483657"/>
            <pc:sldLayoutMk cId="0" sldId="2147483667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8:55.885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220 1 2080,'-1'11'1164,"1"-5"-676,5-9-199,-2 19 1609,-1-9-1514,0 1 1,0-1-1,0 8-384,-3-6 250,0 1 0,-1 0 0,0-1 1,0 0-1,-1 1 0,-2 3-250,-9 35 104,4 1-26,-20 131 500,17-71-135,6 1-1,5 49-442,4 153 329,-3-167 697,-11 96-893,3-103 294,-8 72 415,3-56-783,12-101-210,3 18 151,1-1-73,-2 283 612,-3-279-103,-5 16-436,1-4 124,5-35-147,3 1 0,3 1 23,0 57 51,1 66-62,1-2 614,-13 58-284,1-6-206,0-64-81,1-63-138,5 21 106,2 92 125,2 27-176,13 142-23,-16-318 160,-5 31-86,1-30 42,-8 63 113,0 3-204,9-69 4,-15 196-11,1-6 155,11-129 138,2-22-298,-1 31 21,1-103 37,-4 58 182,4 2-179,3-66 39,-4 146 124,4-12-82,1-65-2,5 131-227,-1 5 168,3 21 45,-2-112-34,-2-71 42,14 59-73,-8-55 39,1 33-39,-5-17 117,1 55-218,-5-115 96,0 0 0,2 0 0,1 0 0,0-1 0,3 3 5,0 4-38,-1 0 0,2 21 38,2 65 208,-4 35-208,-15 27 235,8-160-267,-2 0 0,0-1 0,-4 12 32,5-24 2,1 0 1,-1 0 0,1 0-1,1 0 1,0 5-3,0 10-88,3-3-185,-1-14-2675,1-10 1748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1:51.22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2474 810 3904,'-2'-4'1440,"0"4"-1120,0 2-96,2-2 448,0 0-416,0 0-160,0 0-96,2 3-1920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3:10.159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1285 112 1824,'-9'16'3483,"9"-17"-3206,0 0 0,0 0 0,-1 0 0,1 1 0,0-1 0,0 0 0,0 0 0,0 1 0,-1-1 0,1 0 0,0 0 0,-1 1 0,1-1 0,-1 0 0,1 1 0,0-1 0,-1 0-277,1 1 73,-1 0 0,1 0 0,0 0 0,-1-1 0,1 1 0,-1 0 0,1 0 0,0 0 0,-1 0 0,1-1 0,-1 1 0,1 0 0,0 0 0,-1 0 0,1 0 0,-1 0 0,1 0 0,-1 0 0,1 0 0,0 1 0,-1-1 0,1 0 0,-1 0 0,1 0 0,0 0 0,-1 0 0,1 1 0,0-1 0,-1 0 0,1 0 0,-1 1 0,1-1-73,0 0 24,-1 1 1,1 0-1,-1-1 1,1 1 0,-1 0-1,1-1 1,0 1-1,-1 0 1,1 0-1,0-1 1,-1 1 0,1 0-1,0 0 1,0 0-1,0-1 1,0 1 0,0 0-1,0 0 1,0 0-1,0-1 1,0 1-25,3 21 126,-1-15-48,28 169 1639,-12 0 303,-8 13-2020,-2-37 849,-4-93-626,19 394 503,-20-157-131,4 89-59,8 308 131,-28-227-378,2-178 104,2 50-387,4-238 388,-10 49-394,12-124-25,1 24 25,-1 14 41,0-44 24,2-16-76,0 0 0,0 0-1,1 0 1,-1 0-1,1 0 1,0 0 0,0 0-1,0 1 1,1 1 11,0 0 6,-1 1 1,1-1-1,-1 0 0,0 1 0,-1 3-6,1 15-79,4 31 180,-3 24-101,-1-78-528,0-1 432,0 0-1,0 0 1,0 0-1,0 0 0,0 0 1,0 0-1,0 1 1,0-1-1,0 0 0,0 0 1,0 0-1,0 0 1,0 0-1,0 0 0,0 0 1,0 0-1,0 1 1,0-1-1,0 0 0,0 0 1,0 0-1,0 0 1,0 0-1,0 0 0,0 0 1,0 0-1,0 0 1,0 0-1,0 0 0,1 1 1,-1-1-1,0 0 1,0 0-1,0 0 0,0 0 1,0 0-1,0 0 1,0 0-1,0 0 0,0 0 1,1 0-1,-1 0 1,0 0-1,0 0 0,0 0 1,0 0-1,0 0 1,0 0-1,0 0 0,0 0 1,0 0-1,1 0 1,-1 0 96,1-11-7190,4-5 2092</inkml:trace>
  <inkml:trace contextRef="#ctx0" brushRef="#br0" timeOffset="1392.124">2063 55 4064,'-1'12'2870,"0"-11"-2657,1 0 0,0 1 1,0-1-1,-1 1 0,1-1 1,0 1-1,0-1 0,1 0 0,-1 1 1,0-1-1,0 1 0,1-1 0,-1 0 1,0 1-1,1 0-213,10 22 1720,-8-17-1385,1 1 0,-1 0 0,0 0-1,-1 0 1,0 0 0,0 1 0,-1 1-335,4 63 1517,-3 1 0,-7 57-1517,-15 95 1186,-4 71-574,-11 395 60,15-310-229,-10 152 175,4-164-320,-16 198 545,33-432-1006,8 31 163,-5 80 142,4-114-303,2-87 301,0-46-140,0 0 1,0 1 0,0-1-1,0 0 1,0 1 0,0-1-1,0 0 1,0 1 0,0-1-1,0 0 1,0 1 0,0-1-1,-1 0 1,1 1 0,0-1-1,0 0 1,0 1 0,-1-1-1,1 0 1,0 0 0,0 1-1,-1-1 1,1 0 0,0 0-1,0 1 1,-1-1 0,1 0-1,0 0 0,-1 0-13,1 0-1,0 0 1,0 0-1,-1 1 1,1-1-1,0 0 0,0 0 1,0 0-1,-1 0 1,1 1-1,0-1 1,0 0-1,0 0 1,0 0-1,0 1 1,0-1-1,-1 0 1,1 0-1,0 0 1,0 1-1,0-1 1,0 0-1,0 0 0,0 1 1,0-1-1,0 0 1,0 0-1,0 1 1,0-1-1,0 0 1,0 0-1,0 1 1,0-1-1,0 0 1,0 0-1,0 1 1,1-1-1,-1 0 1,0 0-1,0 1 14,1 4-34,0 0-1,-1 0 1,0 0 0,0 1-1,0-1 1,-1 4 34,1 7-93,-4 31-93,5-33 271,-1-7-118,0-1 0,0 1 0,0 0 0,-1-1 1,0 1-1,-1 0 33,3 10-528,-1-9 218</inkml:trace>
  <inkml:trace contextRef="#ctx0" brushRef="#br0" timeOffset="3086.68">2702 66 896,'0'0'105,"0"0"0,0 0 0,0 0 0,0 0 0,1 0 0,-1 0 0,0 0-1,0 0 1,0 0 0,0 0 0,0 0 0,1 0 0,-1 0 0,0 0 0,0 1 0,0-1 0,0 0 0,0 0 0,0 0 0,1 0 0,-1 0 0,0 0-1,0 0 1,0 0 0,0 0 0,0 1 0,0-1 0,0 0 0,0 0 0,0 0 0,0 0 0,0 0 0,1 0 0,-1 1 0,0-1 0,0 0 0,0 0 0,0 0-1,0 0 1,0 0 0,0 1 0,0-1 0,0 0 0,0 0-105,3 13 1556,2 2-135,-5-14-887,0-1-124,0 0 113,0 0-59,6 16 1872,5 22-1562,-2 0-1,-1 1 1,-2-1 0,-1 8-774,5 159 1179,-10-203-1165,2 369 1968,5 150-1399,4-341-245,5 196-52,-14-227 74,-4 152-320,-8-126 105,-19 262 286,-8-13-335,20-284 96,-14 42-192,13-80-80,14-68 48,2 1 0,1-1 0,2 1 1,1 0 31,1 50 58,-6 53-80,6-82-10,-3-41 57,0-9-19,-1 0 1,2 0-1,-1-1 1,0 1 0,1 0-1,1 4-6,-1 11-1386,-1-20-17,0-2-213,4-11-2537,-3-4 2799,-1 3 88,0-37-4275</inkml:trace>
  <inkml:trace contextRef="#ctx0" brushRef="#br0" timeOffset="4722.642">3495 9 2656,'-2'5'2693,"2"-5"-2538,-1 0 0,1 1 0,0-1 0,0 0 0,-1 1 0,1-1 0,0 1 0,0-1 0,0 0-1,-1 1 1,1-1 0,0 0 0,0 1 0,0-1 0,0 1 0,0-1 0,0 0 0,0 1 0,0-1 0,0 1-155,2 5 448,-1 1-1,0-1 1,-1 1 0,0 0 0,0-1 0,0 2-448,1 33 1489,6 20 433,-3 5-1922,1 10 744,-3-21 713,-3 31-1457,0-13 586,-5 196 230,6-65-331,-9 324 807,6-440-1144,-4 54 141,-2 63 227,-20 195-4,6-154-181,17-167-299,-6 125 80,-1 32 116,2-55-344,3-90 22,-16 71 94,8-65 3,13-66-41,1-1-1,1 1 0,2 0 1,1 0 38,-2-29-1,3 31 92,-1-1 0,-2 1-1,-1-1 1,-4 18-91,-2 18-80,2-21 54,1-24-120,2-16 144,1 0 0,0 0-1,0 0 1,1 1 2,0 7 205,0-6-224,0 0 0,0 0 0,-1 0 0,0 0 0,0-1 0,-2 4 19,1 1 23,0-1 0,0 1 0,1 0 1,1-1-1,0 1 0,1 3-23,0 13-294,-1-10-387,0 24 1970,-1-31-3410,1-11-472,0-4-1343,-3-37 768</inkml:trace>
  <inkml:trace contextRef="#ctx0" brushRef="#br0" timeOffset="6276.106">4076 166 2816,'0'-1'246,"0"1"-175,-1-1-1,1 0 1,0 1 0,-1-1-1,1 0 1,0 1-1,0-1 1,0 0 0,0 1-1,0-1 1,0 0 0,0 1-1,0-1 1,0 0 0,0 1-1,0-1 1,0 0 0,0 0-1,0 1 1,1-1-1,-1 0 1,0 1 0,0-1-1,1 1 1,-1-1 0,1 0-1,-1 1 1,0-1 0,1 1-1,-1-1 1,1 1 0,0-1-71,1-2 144,0-1 1,0 1 0,0-1 0,0 1 0,-1-1 0,1 0 0,-1 0 0,0 0 0,0 0-1,0-1-144,6-20 349,-6 35 3991,1 18-2606,4 251 1226,-24 475-209,12-579-2579,-9 505 1001,-1-4-629,-4-313-357,8-47-226,6-103 216,-10 139-305,14-277 181,3-41-3,-3 0-1,0 0 1,-2 0-1,-2 1-49,3-23 6,2 1 0,0-1 0,0 1 1,1 3-7,-2 32-41,1-41-15,0-6 57,1 0-1,0 0 1,0-1-1,0 1 1,-1 0-1,1 0 1,0-1 0,0 1-1,0 0 1,0 0-1,0-1 1,1 1-1,-1 0 1,0 0-1,0 4 1083,0-1-4305,1-13-5817,3-15 5487,-3-12-240</inkml:trace>
  <inkml:trace contextRef="#ctx0" brushRef="#br0" timeOffset="8280.363">4612 122 1472,'0'0'22,"0"0"0,0 1 0,0-1 1,0 0-1,0 0 0,0 0 0,0 0 0,0 0 0,0 0 0,0 0 1,-1 0-1,1 0 0,0 0 0,0 0 0,0 0 0,0 0 0,0 0 1,0 0-1,0 0 0,0 0 0,0 0 0,-1 0 0,1 0 0,0 0 1,0 0-1,0 0 0,0 0 0,0 0 0,0-1 0,0 1 0,0 0 1,0 0-1,0 0 0,0 0 0,0 0 0,0 0 0,-1 0 0,1 0 1,0 0-1,0 0 0,0 0 0,0 0 0,0-1 0,0 1 0,0 0 1,0 0-1,0 0 0,0 0 0,0 0 0,0 0 0,0 0 0,0 0 1,0 0-1,0 0 0,0-1 0,0 1 0,0 0 0,0 0 0,0 0 1,0 0-23,-1-10-101,2 0 1271,-1 8 734,0 4 1330,0-1-3021,0-1 320,0-1-328,0 0-1,0 0 0,0 0 1,0 0-1,1 0 0,-1 0 0,0 0 1,0 0-1,1 0 0,-1 0 1,1 0-1,-1 0 0,1 1-204,0 0 216,0 0 0,0 1-1,1-1 1,-1 1 0,0-1 0,0 1-1,0-1 1,0 1 0,0 0 0,0 0-1,0 0 1,0-1 0,0 1 0,0 0-1,-1 0 1,1 0 0,0 0 0,-1 0-1,1 1 1,0-1 0,-1 0 0,1 1-216,10 27 874,2 27-288,-2 1-1,-2-1 0,-3 1 1,-2 29-586,-2 51 1124,-6 26-1124,-18 139 566,12-173-539,-25 588 678,28-526-674,-47 458 9,29-408 187,23-228-226,-14 167-8,7 36 7,2 4 59,1-79-128,10-65-33,-3-44 32,1-21 72,-2-1 0,0 0 0,-1 9-2,-1 22 62,-2 12-81,0-24 6,0 24 13,0 2-24,3-18-34,1-27 42,-1 1-1,0 0 1,-1 5 16,4 5 133,-2-18-145,0 0-1,0-1 0,0 1 1,0-1-1,0 1 0,1-1 1,-1 2 12,1-2-14,-1 0 1,1 0 0,-1-1 0,0 1-1,0 0 1,0 0 0,0 0-1,0 0 1,0 0 0,-1 0 0,1-1-1,0 1 1,-1 0 13,1-1-85,0-1 37,-3 12-198,5-4 264,0-1-1,-1 1 0,1 0 0,-1-1 1,-1 1-1,0 0 0,0-1 1,0 1-1,-1 0 0,0 2-17,-1 2 26,1-1 0,1 1 1,0 0-1,1 4-26,3 57-123,-5-59-275,-1-9-4260,2-19 2680</inkml:trace>
  <inkml:trace contextRef="#ctx0" brushRef="#br0" timeOffset="9915.349">5351 49 1056,'-4'5'751,"8"-8"440,11-3 4216,-16 7-5068,0 0 1,0 0-1,0 1 1,0-1-1,0 0 1,0 1-1,0-1 0,0 1 1,1-1-1,-1 1 1,0-1-1,1 1 1,0-1-1,-1 1-339,-8 42 2555,1 24-822,3 48-855,-3 147-135,1-7-194,2-122-56,-9 28-493,0-5 489,-9 80 39,0 9-326,10-91-125,-3 94 97,14-165-62,9 80-112,29 161-59,-32-297 68,3 24 36,-2 0 0,-2 0 0,-3 33-45,-23 172 592,-21 57-592,34-231-32,3 1 0,4 0-1,4 5 33,-1-44 1,-1-22 16,-3 19-17,1-19 21,0 21-21,-4 46 42,2-23-186,-2 2 288,4-46-184,2-20 35,0 1 0,1-1 0,-1 0 0,1 1 0,0-1 0,0 1 0,0-1 0,1 2 5,2 37 118,-2-32-242,-1 0-1,1 0 0,2 8 125,-2-15-99,0-1-119,-1-1 0,1 1 0,-1 0 0,1 0 0,-1-1 0,0 1 0,0 0 0,0 0 0,0 0 0,0 0 0,0-1 0,-1 1 0,1 0 218,-1-2-1723,-1-4-191,-3-25-1531,-5-24-3019</inkml:trace>
  <inkml:trace contextRef="#ctx0" brushRef="#br0" timeOffset="11813.671">5850 7 2656,'-7'-4'740,"7"4"-727,0 0 1,0 0-1,0 0 1,0 0-1,0 0 1,0 0-1,0 0 1,1 0 0,-1 0-1,0 0 1,0 0-1,0 0 1,0 0-1,0 0 1,0 0-1,0 0 1,0 0-1,0 0 1,0 0-1,0 0 1,0 0-1,0-1 1,0 1 0,0 0-1,0 0 1,0 0-1,0 0 1,0 0-1,0 0 1,0 0-1,0 0 1,0 0-1,0 0 1,0 0-1,0 0 1,0 0 0,0 0-1,0-1 1,0 1-1,0 0 1,0 0-1,0 0 1,0 0-1,0 0 1,0 0-1,0 0 1,0 0-14,0 0 283,0 0-43,0 0 208,4 10 1862,1 1 510,-4-7-2485,-1-1 1,1 0-1,0 0 0,0 0 1,0 0-1,1 0 1,-1 0-1,1-1 0,0 1 1,-1 0-1,1-1 0,0 1 1,2 1-336,8 12 1245,-7-8-954,-2 1 1,1 0-1,-1 0 0,0 0 1,-1 0-1,0 0 0,-1 0 0,1 4-291,0 4 246,3 28 345,-2 1 0,-2-1 0,-3 6-591,1 13 467,-5 249 475,0 4-631,-26 271 165,7-256-253,14-39-135,4-79-144,0 131 157,16 120-191,-6-105 138,-4-320 47,-4 16-95,-1 12-127,2-13 42,-1 68-65,4-111 150,0 1 0,-1-1 0,0 0 0,-1 0 0,-1 0 0,1 0 0,-2-1 0,0 1 0,0-1 0,-3 3 0,4-7-1,-1-1-1,1 0 1,-1 0-1,-2 2 2,3-4 7,0 0 0,0 0-1,1 1 1,0-1 0,0 1 0,0 0-1,0 0 1,0 2-7,2 1-82,1-7 78,0-1 0,-1 1 0,1 0 0,0-1 0,0 1-1,0-1 1,0 1 0,-1 0 0,1-1 0,0 1 0,0-1 0,-1 1 0,1-1 0,0 1 0,-1-1 0,1 1 0,-1-1-1,1 1 1,-1-1 0,1 1 0,-1-1 0,1 0 0,-1 1 4,0-1 96,1 1-100,-1-1 1,1 0 0,0 0 0,-1 1 0,1-1 0,0 0 0,-1 0 0,1 1 0,0-1 0,-1 0 0,1 1 0,0-1 0,0 0 0,0 1 0,-1-1 0,1 0 0,0 1 0,0-1-1,0 1 1,0-1 0,0 1 0,-1-1 0,1 0 0,0 1 0,0-1 0,0 1 0,0-1 0,0 0 0,1 1 0,-1-1 0,0 1 0,0-1 0,0 1 0,0-1 0,0 0 0,0 1 0,1-1-1,-1 0 1,0 1 0,0-1 0,1 0 0,-1 1 0,0-1 0,0 0 0,1 1 0,-1-1 0,1 0 3,0 3 5,0 0 0,1 0 0,-1 0-1,-1 0 1,1 0 0,0 0 0,0 2-5,1 7 46,-3 2-9,3-11-52,-1 0 0,0 1 0,0 0 0,0-1 0,-1 1 0,1-1 0,-1 1 0,0 0 0,0 3 15,0-2 3,0 0 1,0 0 0,1 0-1,0 0 1,1 4-4,0-1 57,-2-7-59,0 0 0,0 0-1,0 0 1,0-1 0,0 1 0,1 0-1,-1 0 1,0 0 0,1-1-1,-1 1 1,0 0 0,1-1-1,-1 1 1,1 0 0,-1-1 0,1 1-1,0 0 1,0-1 2,-1 4-1877,0 0-701,-4-10-572,-6-16-231,-12-11-2683</inkml:trace>
  <inkml:trace contextRef="#ctx0" brushRef="#br0" timeOffset="13423.205">6418 95 1312,'0'-6'616,"0"5"-622,0 1 0,0-1 0,0 0 0,0 1 0,0-1 0,0 0 0,0 1 0,0-1 0,0 0 0,0 1 0,1-1 0,-1 0-1,0 1 1,0-1 0,1 1 0,-1-1 0,0 1 0,1-1 0,-1 1 6,2-5 3879,-3 13-1246,3 19 3135,8 16-3885,-4-20-1033,1 17-219,-2 0 0,-2 0-1,-2 1 1,-2 23-631,0-8 320,-11 339 2080,-33 142-2400,29-315 108,8-93-51,-6 179 124,9-167-223,-3 119 192,-17 309 14,12-309-178,-11 107 130,10-162-79,13-178-16,-9 66-165,6-69 161,3-19-22,0 1-1,0 0 1,1 0-1,-1-1 1,2 4 5,0 2 0,-1-1 0,0 1 0,0 0 0,-1 0 0,0 0 0,-1-1 0,0 1 0,-3 5 0,5-14-4,-1-1 1,1 1 0,0-1 0,0 0 0,0 1 0,-1-1-1,1 1 1,0-1 0,1 1 0,-1-1 0,0 0 0,0 1-1,1-1 1,-1 1 0,1-1 3,-1 0-5,0 0-1,1 0 0,-1 0 1,0 0-1,0 0 0,1 0 1,-1 0-1,0 0 1,0 0-1,0 0 0,0 0 1,0 0-1,-1 0 0,1 0 1,0 0-1,0 0 1,-1 0-1,1 0 0,0 0 1,-1 1 5,-1 4-8,1 0 0,0 0 0,0 0 1,1 1-1,0-1 0,0 0 0,1 2 8,-1 2 44,-7 10 79,5-12-99,2-7-33,0 0 0,-1 0-1,1 0 1,0 1 0,0-1 0,0 0-1,0 0 1,0 0 0,0 0-1,0 0 1,0 0 0,0 0-1,0 0 1,1 0 0,-1 0 0,0 0-1,1 0 10,9 21 43,-4 4-176,17 20-475,-19-38-721,-4-6-2377,6-8 1776</inkml:trace>
  <inkml:trace contextRef="#ctx0" brushRef="#br0" timeOffset="15102.57">6850 15 3808,'1'3'514,"-1"0"-1,1 1 1,0-1 0,0 1-1,1-1 1,-1 0 0,1 0-1,1 3-513,4 8 1944,1 8-647,-1 0 1,-1 1-1,-1 0 1,0 0-1,-1 8-1297,5 120 1611,-9-122-1112,13 609 1416,11 77-1270,-23-706-618,0 318 29,-18 0 312,8-192-83,-18 244-408,0-43 491,15-187-348,7-68-269,-6 15 249,-27 127 219,22-96-214,3 59-5,9-135-34,2-20-64,1-1 1,3 26 97,6 37-6,-6-72-34,0 1 0,-1 9 40,-5-24 48,3-6-71,1 1 0,-1-1 0,1 0 0,0 1 0,0-1 0,-1 1 0,1-1 0,0 0-1,0 1 1,0-1 0,1 2 23,-3 13-1452,1-12 582,-1 4-1682,2-8 2435,-1 0-1,1 0 1,0 0-1,0 1 0,0-1 1,0 0-1,0 0 0,0 0 1,-1 0-1,1 0 1,0 0-1,0 0 0,0 0 1,0 0-1,-1 1 0,1-1 1,0 0-1,0 0 1,0 0-1,-1 0 0,1 0 1,0 0-1,0 0 0,0 0 1,0 0-1,-1 0 1,1-1-1,0 1 0,0 0 1,0 0-1,0 0 0,-1 0 1,1 0-1,0 0 1,0 0-1,0 0 0,0 0 1,-1-1-1,1 1 0,0 0 1,0 0-1,0 0 1,0 0-1,0 0 0,0-1 118,-17-19-3680,-13-15-650</inkml:trace>
  <inkml:trace contextRef="#ctx0" brushRef="#br0" timeOffset="16679.036">7419 17 3072,'-1'1'310,"1"-1"1,0 1-1,0 0 1,0 0-1,0-1 1,0 1-1,0 0 1,0 0-1,0 0 1,0-1-1,1 1 1,-1 0-1,0 0 1,0 0-1,1-1 1,-1 1-1,0 0 1,1-1-311,9 20 1265,-4-8-199,-1 5-380,-1 0 0,-1 0 0,-1 0 0,0 0 0,-1 0 0,-1 1-686,1 7 732,0 46 461,-4-1 1,-2 1-1194,3-50 167,-24 220 1157,10-103-941,-42 416 337,40-321-766,15-180 12,-6 257 136,8-184-82,-24 330 127,1-68 170,22-138-279,17 115-38,-12-264 134,-4 0 0,-7 24-134,5-73-23,0-19 109,1-17-71,1 0 1,0 14-16,1-11-109,0-1 0,-2 5 109,-1 25 5,2-14-16,-4 24 11,4-49 37,1 0 0,0 1 0,2 8-37,0 11-201,4 25 526,-3-33-735,-2-19 42,0 1 0,-1-1 0,1 1 0,-1-1 0,0 1 0,0-1 0,0 1-1,0-1 1,0 1 0,-1 2 368,1-5-34,0 0-1,0 0 1,0 0-1,0 0 1,0 0-1,0 0 1,0 0-1,0 0 1,0 0-1,0 0 0,0 0 1,0 0-1,0 0 1,0 0-1,0 0 1,0 0-1,0 0 1,0 0-1,0 0 0,-1 0 1,1 0-1,0 0 1,0 0-1,0 0 1,0 0-1,0 0 1,0 0-1,0 0 1,0 0-1,0 0 0,0 0 1,0 0-1,0 0 1,0 0-1,0 0 1,0 0-1,-1 0 1,1 0-1,0 0 0,0 0 1,0 0-1,0 0 1,0 0-1,0 0 1,0 0-1,0 0 1,0 0-1,0 0 1,0 0-1,0 0 0,0 0 1,0 0-1,0 0 1,0 0-1,0-1 1,0 1-1,0 0 1,0 0-1,0 0 0,0 0 1,0 0-1,0 0 1,0 0-1,0 0 1,0 0-1,0 0 1,0 0-1,0 0 1,0 0 34,-3-12-1632</inkml:trace>
  <inkml:trace contextRef="#ctx0" brushRef="#br0" timeOffset="18766.323">7677 31 1888,'-5'-2'1744,"22"38"2688,-15-34-4185,0-1 0,0 0 0,0 0-1,1 0 1,-1-1 0,0 1 0,1 0 0,-1-1 0,0 0 0,1 1-247,3 9 2761,6 13-2717,-2 11 819,-6-21-578,0 0 0,-1 0 0,-1 1 0,0-1 0,0 5-285,-2-12 61,7 324 1894,-4-9-1459,-13 77 240,7-337-656,-5 72 53,2-61 0,-9 81-303,9-115 195,-44 337 142,44-319-138,-4 56-74,1-3 178,-1-37-113,3-26 35,-15 71 17,13-73-107,-7 33 26,-6 29 392,0 43-383,-6 161-251,26-240 507,4 35-256,10-7 27,-10-70-74,1-1 0,1 1 1,2-1-1,4 14 47,-2-21 31,0-1 0,1 0 0,0-1 0,2 0 0,0-1 0,2 1-31,-5-6-42,2 3-3,-5-10 30,-1 2-1,0-1 0,0 0 1,-1 1-1,2 3 16,2 9 14,-3-10 8,-1 1 0,1 0-1,-2 0 1,1 0 0,-1 6-22,3 7 13,-4-19 12,0 0 0,-1 0-1,1-1 1,-1 1 0,1 0 0,-1 0 0,-1 4-25,1-4 19,-1 0 0,1 0 0,0-1 0,0 1 0,0 0 0,1 0 0,-1 1-19,1 0-36,-1-1 1,0 1-1,0 0 1,-1 0-1,0 1 36,0 15 23,-1 1 47,0 0-1,-1 0 0,-2 0 1,0 0-1,-3 6-69,4-14 4,0-4-26,1 0 0,0 0 0,1 0 0,0 1 1,1-1-1,0 1 0,1-1 0,0 7 22,8 15-881,-8-31 792,-1 9-1757,-2-9 578,0-5-2679,-8-19 603,-13-15-1552</inkml:trace>
  <inkml:trace contextRef="#ctx0" brushRef="#br0" timeOffset="-1895.62">650 41 3232,'0'2'161,"0"0"1,1-1-1,0 0 0,-1 1 1,1-1-1,0 1 1,0-1-1,-1 0 0,1 1 1,0-1-1,0 0 1,1 0-1,-1 0 0,0 0 1,0 0-1,0 0 1,1 0-1,-1 0 0,2 0-161,12 13 2187,-15-14-2103,1 1 0,-1-1 1,0 1-1,0-1 0,0 1 0,1 0 0,-1-1 0,0 1 1,0-1-1,0 1 0,0 0 0,0-1 0,0 1 0,0 0 1,0-1-1,-1 1 0,1-1 0,0 1 0,0 0 0,0-1 1,-1 1-1,1-1 0,0 1 0,-1-1 0,1 1 0,0 0-84,-1-1 40,1 0-1,0 1 0,-1-1 1,1 1-1,0-1 1,0 0-1,-1 1 0,1-1 1,0 1-1,0-1 1,0 1-1,0-1 0,0 1 1,-1-1-1,1 1 1,0-1-1,0 1 0,0-1 1,1 1-1,-1-1 1,0 1-1,0-1 0,0 1 1,0-1-1,0 0 1,0 1-1,1-1 0,-1 1 1,0-1-1,0 1 1,1-1-1,-1 0 0,0 1 1,1-1-1,-1 0 1,0 1-1,1-1 0,-1 0-39,2 3 108,-1 0 0,0-1 0,0 1-1,0 0 1,0-1 0,0 1-1,-1 0 1,1 0 0,-1 0 0,0-1-1,0 1 1,0 3-108,1 6 126,10 70 309,-5 1-1,-2 21-434,5 202 1296,-1-88-165,-6-157-925,0 379 414,-2-153-238,3-120 346,-13 78-728,-21 54 19,6-64 180,21-198-118,-5 47-105,4 1-1,5 83 25,3-76 379,-7 68-379,-8-31 96,6-81-128,2-1 0,2 1 0,5 47 32,4-43-70,5 11 70,-3-17 134,2 33-134,-8-50 19,1 21-86,-2 3 67,2-19 50,-3-29-32,0 1 0,0-1 0,-1 0 0,1 1 0,-1-1 0,-1 1 0,0 3-18,-4 28-16,5-37 27,-1 1-1,1-1 1,0 1-1,0 0 0,0-1 1,0 1-1,0-1 1,0 1-1,0 0 1,0-1-1,1 1 1,-1-1-1,0 1 1,0-1-1,0 1 1,1 0-11,-1 0-2,0-1-1,1 1 1,-1 0 0,0-1 0,0 1 0,0-1 0,0 1 0,0 0-1,1-1 1,-1 1 0,0 0 0,-1-1 0,1 1 0,0 0 0,0-1-1,0 1 3,-1 2-10,1 0 0,-1 0-1,1 1 1,0-1-1,0 0 1,1 3 10,-2 17 169,0-20-166,1 0 0,0 1 0,0-1 0,0 0 0,0 0 0,0 0 0,1 0 0,0 1-2,1 14-15,-3-17 15,1 0 0,0 0 0,0 0 0,0 0 0,-1 1 0,1-1 0,0 0 0,-1 0 0,1 0 1,-1 0-1,0 0 0,1 0 0,-1 0 0,0 0-1,-1 6-1901,2-6 1733,1-1 0,-1 1-1,1-1 1,0 0 0,-1 1-1,1-1 1,0 1 0,-1-1-1,1 0 1,0 0 0,0 1-1,-1-1 1,1 0 0,0 0-1,0 0 169,2 1-693,1 2 256</inkml:trace>
  <inkml:trace contextRef="#ctx0" brushRef="#br0" timeOffset="21091.469">333 74 3648,'1'-1'82,"0"1"-1,-1-1 1,1 0-1,0 0 1,0 1 0,0-1-1,-1 0 1,1 0-1,0 0 1,-1 0 0,1 0-1,0 0 1,-1 0 0,0 0-1,1 0 1,-1 0-1,0-1 1,1 1 0,-1 0-1,0 0 1,0 0 0,0 0-1,0-1-81,2-8 6357,4 8-3855,-5 2-2464,0 0 1,0 1-1,0-1 0,0 1 0,-1-1 0,1 1 1,0-1-1,0 1 0,-1 0 0,1-1 0,0 1 0,-1 0 1,1 0-1,-1-1 0,1 1 0,-1 0 0,1 0 1,-1 0-39,3 10 265,0-1 1,0 1 0,-1 0-1,-1 0 1,1 0 0,-2 1-1,0-1 1,-1 9-266,1 2 290,1 81 286,6 0 0,6 18-576,-4-26 437,-5 0-1,-4 26-436,2 70 386,9-42-513,-2-44 553,-5 6-426,1-12 560,15 89-560,-8-90 304,0 91-304,-9 124 410,-2-208-327,-2 122-198,-19-17 437,3-54 44,2-20-40,0 3-252,-3 45 37,3-38 274,6-78-304,-17 63-81,12-67 218,3 1 1,0 20-219,6-17 29,-4 107-48,0 0 158,2-87-240,10-72-1417,0-10-1197,-3-6 2579,0 0-1,0 0 1,0 0-1,0 0 0,0 0 1,0 1-1,0-1 1,0 0-1,0 0 1,0 0-1,0 0 1,0 0-1,1 0 0,-1 0 1,0 0-1,0 0 1,0 0-1,0 0 1,0 0-1,0 0 1,0 0-1,0 0 1,0 0-1,1 0 0,-1 0 1,0 0-1,0 0 1,0 0-1,0 0 1,0 0-1,0 0 1,0 0-1,0 0 1,0-1-1,0 1 0,0 0 1,1 0-1,-1 0 1,0 0-1,0 0 1,0 0-1,0 0 1,0 0-1,0 0 0,0 0 1,0 0-1,0 0 1,0 0-1,0-1 1,0 1-1,0 0 1,0 0 136,1-1-336,-1-1 0,1 1 0,-1-1 0,1 0 0,-1 1 0,0-1 0,0 1 0,0-1 0,1 0 0,-2 1 0,1-1 0,0 1 0,0-1 0,0 0 336,-14-49-4576</inkml:trace>
  <inkml:trace contextRef="#ctx0" brushRef="#br0" timeOffset="228461.527">91 2246 5632,'-2'2'362,"-10"9"966,12-11-1255,0 1-1,-1-1 1,1 1 0,-1-1 0,1 0 0,-1 0 0,0 1-1,1-1 1,-1 0 0,1 0 0,-1 0 0,1 1 0,-1-1-1,0 0 1,1 0 0,-1 0 0,1 0 0,-1 0 0,1 0 0,-1 0-1,0-1 1,1 1 0,-1 0-73,19-4 704,-16 4-700,0 0 0,-1 1 0,1-1 1,0 1-1,0-1 0,0 1 0,-1 0 0,1 0 0,0 0 0,-1 0 1,1 0-1,-1 0 0,1 1-4,22 19 352,-12-9 874,-11-11-1094,1 0 0,-1 0 0,1 0 0,-1 0 0,1 0 1,0 0-1,0 0 0,0 0 0,-1-1 0,1 1 0,0-1 0,0 1 0,0-1 0,0 0 0,0 0 1,0 0-1,0 0 0,0 0 0,0 0 0,0 0 0,0-1 0,-1 1 0,2-1-132,-3 1-3,87-8-29,-83 7 31,27-6-17,1 2 0,-1 1 0,1 2 0,-1 1 0,19 2 18,6 2-21,1-3 0,8-2 21,-1 0 85,30 3-85,-73 2-14,-1 1 1,1 0-1,15 6 14,13 4 41,18 0 188,2-3 0,46 2-229,-24-6 488,47 3-208,-104-9-259,-1-2 1,1-1-1,2-3-21,-1 0 36,80-12-104,88 0 68,-183 16 9,255-10-82,-137 10 131,-69 2 34,2 4 64,-18-1-104,7 1 250,-1 2 0,1 3-302,-1 1 23,1-4 0,2-1-23,260 0 1013,-297-6-940,138 4-204,87 18 93,-30-1 54,162-8-16,180-7 219,-293-9 880,42-16-1099,-18-8 169,-89 7-141,-89 14-77,44 6 49,8 0 60,-27 2 57,100 16-117,-88-11 5,93 3 293,-119-7-46,50 2-28,-136-3-167,11 0 14,1 2-71,20 4 480,48-2-480,-105-6 57,-4 0 61,1 0 0,11 2-118,-22-1-85,1-1-1,0 0 1,0 0 0,0 1-1,0-1 1,0 0 0,-1-1-1,1 1 1,0 0 0,0 0-1,0-1 1,0 1 0,1-1 85,-3 0-4245,0-2 1173</inkml:trace>
  <inkml:trace contextRef="#ctx0" brushRef="#br0" timeOffset="242143.696">2 1189 2976,'-1'-3'1794,"7"5"-410,8 6-621,-8-4-554,0-1 1,1 0-1,-1 0 0,1 0 0,-1-1 1,1 0-1,1 0-209,13 4 210,-7-2 57,0-1 1,1 0 0,-1-1-1,1-1 1,3 0-268,76-2 728,-76 1-624,80-2 111,11-1 1437,14-6-1652,18-1 309,70 7-309,-150 1 986,35-8-986,-36 4 214,36 1-214,461 9 550,-181 1-358,-363-5-208,224 10 119,74 0 188,-145-11 99,437 13 10,-436-6-235,1-8 0,81-13-165,-44 1 199,123-13 18,-50-12 239,72-8-261,46 6-115,-202 16 565,4-9-645,218-39 171,-194 44-234,-221 29 62,103-6 35,0 4 1,32 7-35,46 6-80,-150-7 107,12 2-27,7 2 10,11 2-10,56 18 0,-39-9 0,109 20-176,-155-32 322,0-2 0,21 0-146,27 3 12,-66-7 47,-14-1-86,-1 0-223,-3-1-849,-8-2-3173,-9-4 1158</inkml:trace>
  <inkml:trace contextRef="#ctx0" brushRef="#br0" timeOffset="244106.775">33 3770 6656,'0'-1'120,"0"0"-1,0 0 1,0 0 0,0 0 0,0 0 0,0 0-1,0 0 1,1 0 0,-1 1 0,0-1 0,1 0-1,-1 0 1,1 0 0,-1 0 0,1 0 0,0 1 0,-1-1-1,1 0 1,0 0 0,-1 1 0,1-1 0,0 0-1,0 1 1,0-1 0,-1 1 0,1-1 0,0 1-1,0 0 1,0-1 0,0 1 0,0 0-120,8-4-265,0 1 1,-1 1-1,6-1 265,-3 0 285,19-3-335,0 1-1,0 2 1,0 1-1,1 1 1,3 2 50,-10-1-9,76 4 1002,-62-2-221,0-1 0,0-1 0,0-2 0,0-2 0,7-3-772,215-59 402,-232 58-409,41-7 130,0 3 0,57-2-123,45-8 682,-76 9-238,43 1-444,96 4 77,-74 4 1497,98-18-1574,96-21 288,50 13-288,76 24-74,53-10 172,-197 0-132,429-24 1031,-183 8-600,-137 11-271,-321 17 42,0 5 0,121 16-168,335 29 144,-305-33 464,-251-12-467,148 4 438,-134 1 98,-13-4-2608,-20-2 779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2:08.037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2514 70 1824,'0'0'51,"0"0"0,0-1 0,0 1 1,0 0-1,1 0 0,-1 0 0,0 0 0,0 0 0,0 0 0,0 0 1,0 0-1,0 0 0,0 0 0,0 0 0,0 0 0,1 0 0,-1 0 1,0 0-1,0 0 0,0 0 0,0 0 0,0-1 0,0 1 0,0 1 0,1-1 1,-1 0-1,0 0 0,0 0 0,0 0 0,0 0 0,0 0 0,0 0 1,0 0-1,1 0 0,-1 0 0,0 0 0,0 0 0,0 0 0,0 0 1,0 0-1,0 0 0,0 0 0,0 0 0,0 1 0,0-1 0,0 0 1,1 0-1,-1 0 0,0 0 0,0 0 0,0 0 0,0 0 0,0 1-51,10 8 1260,10 14 1250,-15-17-2199,0-1 0,0 0 1,0 0-1,0 0 0,1-1 0,-1 0 1,6 3-312,-2-1 529,-1 0-1,0 0 1,1 3-529,5 7 306,0 1 1,-2 0-1,0 1 0,-1 1 1,-1 0-1,2 5-306,25 45 1026,2-9-647,13 13-379,-31-43 1364,10 21-1364,-11-18-37,-4-3 290,-1 1-1,9 26-252,-10-23 354,0 4-230,-2 0-1,5 31-123,2 5 868,2 17-163,-4 0 0,1 40-705,-5-29 350,-5-21 35,-2 46-385,-3-42 185,28 315-57,-19-271-74,-5 64-54,-13-41-75,-2 109 272,6-220-222,-2 0-1,-6 25 26,-3 23 41,-3 28-10,-8 9-31,-4 29 401,9-32-141,-36 261 109,49-309-290,2-24 113,-2 1 1,-6 18-193,-10 52-20,10-53 376,-10 27-356,-13 44 295,-19 61-201,22-102 32,-5-2-1,-33 61-125,44-113 188,18-33-151,0 0 0,2 1 0,-1 0 0,1 2-37,4-9-79,-11 25-1682,11-27 1062</inkml:trace>
  <inkml:trace contextRef="#ctx0" brushRef="#br0" timeOffset="2634.813">2451 64 2080,'1'-41'6650,"-8"51"-2664,0-1-3401,-81 125 2910,-56 59-2456,111-151-672,-1 6 253,3 2 0,-19 40-620,12-21 387,-4 0-387,31-52-30,-39 57 288,4 3-1,-27 62-257,23-12 505,-22 89-505,13-32 327,36-109-292,3 1 1,4 1-1,-7 73-35,-5 238 75,27-358-27,-7 193 315,10 1 0,10 0-1,34 176-362,-38-355 91,3-1 0,1 0-1,3 3-90,-10-32-56,5 11 191,-2 0 0,1 10-135,6 23-100,17 42 100,-4-15 25,19 65 252,14 17-277,-40-115 1,-6-12 22,2-1 0,2 0 0,13 18-23,8 7 170,19 47-170,-38-70-93,2-1 1,15 19 92,-22-38 43,0-1 1,1-1-1,1 0 1,1-1-1,5 2-43,8 8-77,-2 1 0,8 12 77,21 20-96,-47-50 109,0 0 1,1-1 0,0-1 0,1 0 0,0-1 0,1 0 0,0-1 0,0-1-1,1-1 1,11 4-14,-14-6 1,0 1 0,0 0 0,0 1-1,-1 0 1,0 1 0,0 1 0,10 7-1,-18-10-161,0-1 0,-1 1 0,1 0 0,-1 0-1,0 0 1,0 1 161,0-1-996,1 2-7</inkml:trace>
  <inkml:trace contextRef="#ctx0" brushRef="#br0" timeOffset="5246.73">2474 67 3552,'0'0'1147,"-5"0"1476,0-2 556,7-4-590,2 13-1061,4 8-1282,3-2-132,0 0-1,0-1 1,1 0 0,0-1 0,1 0 0,11 6-114,-7-4 127,0 0-1,-1 1 0,-1 0 1,1 3-127,36 50 2310,2 9-2310,40 52 1242,-57-84-833,-2 2-1,-3 2 1,23 41-409,9 48 598,-30-63-222,2-1 0,14 14-376,-27-51 132,-3 0 1,0 2-1,-3 0 0,-1 1 1,-1 0-1,0 12-132,111 493 667,-93-353 181,0 107-848,-26-187 470,-6 34-470,-10 111 349,5-182-288,-26 295 867,17-233-805,10-110-153,-10 109 481,-10 26-451,10-87 35,-10 51 127,2-26-373,8-38 449,-12 34-238,15-64 27,-34 99-18,32-99 43,-1-1 0,-2-1 0,-5 6-52,-108 184-1211,112-190 967,-9 10-72,-62 88 963,73-106-163,4-8-289,0-1 0,-1-1 0,-1 0 0,0 0 0,-6 4-195,1-2 54,-34 35 16,32-29 18,-2-1-1,-15 12-87,23-22 5,2 1-1,-1 1 0,1 0 1,1 0-1,-8 10-4,10-10-340,-9 11 1203,12-10-2600,4-1-3369,-1-22-2632</inkml:trace>
  <inkml:trace contextRef="#ctx0" brushRef="#br0" timeOffset="7972.483">2501 47 4064,'-18'5'6337,"-2"1"-3970,13-3-1856,0 1 0,0-1 1,0 1-1,1 1 1,-1-1-1,1 1 0,0 0 1,-2 3-512,-6 4 378,-5 4 146,-1-1 0,-1-1 0,0-1 0,-16 8-524,7-5 277,1 1 0,0 2 1,2 1-1,0 1 0,-15 16-277,9-10 292,-1-2 0,-2-1 0,-19 9-292,-52 34 36,83-48-28,0 1-1,-14 17-7,16-15 11,0-2 1,-24 17-12,9-11 1,0 2 0,-23 25-1,43-37 77,1 2 0,1 0 0,0 1 0,2 0 0,0 1 0,-1 5-77,-77 130 9,52-92 51,14-16-42,1 1 0,-6 25-18,20-50-52,-9 30 147,3 2 0,1-1 0,2 8-95,-7 27 147,-30 134 8,23-87-47,7 0 1,5 2-1,5 20-108,14 105-59,-2-43 356,-3-118-87,5 32-55,5-1-1,21 92-154,46 189 224,-65-363-224,2-1 0,2-1 0,2 0 0,2-1 0,2-1 0,16 24 0,29 54 179,9 14-235,-56-108 128,6 10 96,3 11-168,-13-25 2,0-1 0,2-1 0,0 0 0,2-1 1,15 14-3,57 51 50,-22-23 44,-51-49-130,1-1 0,1-1 1,0-1-1,1-1 1,1-1-1,6 3 36,-5-5 41,21 6-41,0 0-89,-2 0 181,-8-1-62,0-2 0,1-1 0,6-1-30,-13-5-55,22 5-14,0 1 1,-1 4 68,113 32 21,-111-34-21,-17 0 144,-13-4-160,-8-2 446,-6-5-3514,-15-18-2496,-21-23 1377,-19-26-2458</inkml:trace>
  <inkml:trace contextRef="#ctx0" brushRef="#br0" timeOffset="11360.209">2484 81 2496,'11'-7'4193,"-7"5"-3864,0-1 0,0 1 0,0-1 0,0 1 0,0 0 0,0 1 0,1-1-1,-1 1 1,0 0 0,1 0 0,-1 0 0,1 1 0,0-1 0,-1 1 0,1 0 0,0 1-329,9 2 404,0 1 1,0 0 0,0 1-1,-1 1 1,1 0 0,8 6-405,18 13 2218,16 14-2218,13 8 1263,-19-11-278,-1 1-1,34 36-984,-61-53 41,56 55 1133,-39-35-593,13 8-581,-36-32 26,-1 0 0,0 0 0,-1 2 1,10 16-27,-2-3 423,-8-9-116,0 1-1,3 9-306,20 32 198,3 4-356,-27-44 180,1 0 1,2-1-1,5 5-22,-1-3 103,-1 0 0,0 1 0,1 6-103,2 12 356,-2 1-1,-2 0 1,6 24-356,59 152 384,-56-148-56,3-2 0,9 11-328,-24-47 264,-2 1 0,-1 0 0,-2 1 0,3 25-264,29 209 7,-20-111 439,18 140 455,-30-190-607,-5 67-294,-10-57 68,-1-1-115,4-70 92,-3 14-45,0-14 30,2 12-30,1-13 92,-3 0 0,-7 34-92,-5 33 50,14-90-43,-1 0 0,-2-1-1,0 0 1,-1 0 0,-4 4-7,-14 31 57,-15 24-57,6-8 20,23-48 13,-2 1-1,0-2 0,-12 16-32,-3-1 99,2 2 0,-19 40-99,35-63 8,0 1 1,-2-1-1,-1-1 1,0 0-1,-1-1 1,-1-1 0,-1 0-1,0-1 1,-2 0-1,0-1-8,-10 9 29,2 2 0,1 0 0,1 1 0,2 2 0,-1 2-29,-11 14-118,9-17 157,0 0 0,-2-2 0,-27 21-39,10-6 32,1 1 0,-27 37-32,58-65-37,-1 0 44,0-1 1,-1 0 0,-1-1-1,0-1 1,-4 2-8,-28 16 689,-7 0-689,-5 4-269,43-24 276,1 0-1,-2-2 1,1 1-1,-1-2 0,-5 1-6,15-4 9,0-1 0,1 1 0,-1 1 0,1-1 0,-1 1 0,-1 2-9,-21 11-107,21-13 24,-2 0-393,1 0 0,0 1 0,0 0 0,1 1 0,-1 0 1,0 1 475,-13 9-5744,8-9 2954</inkml:trace>
  <inkml:trace contextRef="#ctx0" brushRef="#br0" timeOffset="14761">2476 0 1472,'-6'9'9239,"-20"7"-6041,-12 1-946,-2-2-1,-41 11-2251,49-18 199,0 3 0,0 0 0,1 2 0,1 2 0,-10 6-199,-34 21 584,44-26-382,-1 2-1,-13 12-201,2 1 56,-2-1 0,-21 9-56,-28 18-130,48-28 116,14-9 51,0 2 0,-1 3-37,18-14-16,1 2 0,1-1 0,0 2 1,0 0-1,-4 7 16,-4 8-6,-1-1 1,-2-1 0,-1-1-1,-25 22 6,20-21-41,1 2 0,-16 21 41,-47 68 106,45-58-151,30-37 113,-8 7-137,0 0 1,-22 20 68,16-18 18,2 2 1,1 0 0,2 2-1,-3 9-18,-45 79 37,-7 9-58,53-90 16,3 1 0,1 1-1,3 0 1,-4 15 5,5-8 53,3 2 1,-6 33-54,7-5-66,2 1 0,5 0 0,3 2 66,3 52 0,6 0 0,10 39 0,-5-105-34,26 187 151,-21-180 23,4-1 0,10 22-140,-17-69-32,2-1-1,0 0 1,7 7 32,-2-2 83,-1 0 0,-2 2-83,16 49 288,-3-8 64,10 16-352,-19-53-9,1 0 1,3-1-1,0-1 0,3-1 0,1-2 0,27 28 9,-22-27 63,-1 2 1,14 23-64,-9-11 116,7 4-116,-29-38 26,1-1 0,0 0 0,1-1 0,1-1 0,4 2-26,7 6 69,0 2-1,-2 1 1,0 0-1,-2 2 1,-1 1-1,8 13-68,-11-16 26,1-2 0,2 0-1,0-2 1,1-1 0,1 0 0,12 5-26,-7-1 5,-1 1 1,-1 1-1,9 12-5,43 38 74,-52-55-54,0-1 0,1-2 0,1-1-1,0-1 1,9 2-20,41 21 141,-42-22-131,0-2-1,1-1 1,0-2 0,24 3-10,23 7-119,252 82 461,-335-102-457,-1-1 1,1 1-1,-1 0 1,1 0 0,-1 1-1,0-1 1,0 0-1,0 1 1,1-1-1,-1 1 1,0 1 114,1-1-1039,-4-5-2493,-1-3 1213</inkml:trace>
  <inkml:trace contextRef="#ctx0" brushRef="#br0" timeOffset="17635.798">2637 85 2912,'-5'0'1043,"4"0"697,4-6 815,-3 6-2512,0-1 0,0 1 0,0 0-1,0 0 1,0 0 0,0 0-1,0 0 1,0 0 0,0 0 0,0 0-1,0 0 1,0-1 0,0 1-1,0 0 1,0 0 0,0 0 0,0 0-1,0 0 1,0 0 0,0 0 0,0 0-1,0 0 1,1 0 0,-1 0-1,0-1 1,0 1 0,0 0 0,0 0-1,0 0 1,0 0 0,0 0-1,0 0 1,0 0 0,0 0 0,0 0-1,0 0 1,1 0 0,-1 0-1,0 0 1,0 0 0,0 0 0,0 0-1,0 0 1,0 0 0,0 0-1,0 0 1,0 0 0,1 0-43,5 4 1283,11 13-55,-7-7-552,11 9 563,-13-11-838,1 0 1,0-1 0,0 0 0,1-1-1,0 1-401,24 11 420,-12-7-49,0 1 0,-1 0 0,-1 2 0,17 15-371,1 3 220,1-1 0,2-2 0,1-2-1,1-2 1,3 0-220,-26-14 157,0 0-1,-1 2 0,0 1 1,-1 0-1,-1 1 1,0 1-1,-1 0 1,-1 2-1,12 17-156,0-1 171,2-1-1,0-2 1,31 25-171,-33-30 97,-2 0 0,-1 2 0,-1 0 0,-1 2 0,-1 2-97,1 2 142,11 18-77,2-2 0,27 28-65,-15-24 404,-3 2-1,-2 3 1,23 44-404,24 60 107,-70-133-68,1 0-1,1-2 1,4 2-39,34 48 214,-50-64-128,1 2-1,-2-1 0,0 1 1,2 9-86,21 55 245,59 174 379,-64-157 80,9 70-704,-28-126 92,3 12-48,-2 1 0,-3 1 0,-1 40-44,-32 210 105,20-233-82,-1-17 118,-2 0 0,-6 10-141,-9 43-133,11-39 491,-3-1-1,-8 16-357,13-43-52,1 5 52,7-24 40,-1 1 0,-1-1-1,-1 0 1,-1-1 0,-1 0 0,-8 13-41,-2-9 169,14-17-176,0 0 0,0 0 1,-1 3 6,-12 22-7,2 1 0,-10 30 8,12-28 102,-16 28-102,-2 3 42,7-5-146,12-25 122,-2-2 0,-1 1 0,-2-2 0,-7 9-18,-2-7 18,-14 12-18,11-13 9,-9 16-9,5-4-3,-1-1 1,-20 16 2,41-49-4,-1 0 1,-1-1-1,1 0 1,-2-2-1,-3 2 4,-19 12 114,-26 20-77,-14 17-37,33-29-17,-1-1-1,-1-3 0,-8 1 18,-81 47 26,109-59-44,-1-2 0,-23 8 18,36-16 31,-34 10-175,21-5-27,-16 6-2163,14-10-3982,13-6 3410</inkml:trace>
  <inkml:trace contextRef="#ctx0" brushRef="#br0" timeOffset="21250.928">2689 51 2816,'-11'4'2606,"10"-4"-2383,1 0 0,-1 1 0,0-1 0,0 0 0,0 0 0,1 0 0,-1 1 0,0-1 0,0 1 0,1-1 1,-1 0-1,0 1 0,1-1 0,-1 1 0,0 0-223,0 0 182,-1 1 1,1 0-1,0 0 1,0 1-1,0-1 0,0 0 1,0 0-1,0 1 1,0-1-1,1 0 1,-1 1-1,1-1 1,0 0-1,0 1 0,-1-1 1,2 1-1,-1-1 1,0 0-1,0 1-182,1 2 460,0 1 0,0-1 0,1 0 0,-1 0 0,1 0 0,0 0 0,0 0 0,2 2-460,-2-4 70,0-1-1,0 1 1,0-1 0,1 1-1,-1-1 1,1 0 0,0 0-1,-1 0 1,4 1-70,30 15 608,-18-9-291,10 2-97,-1 0-1,2-2 1,5 1-220,28 9 290,44 18 155,46 15 129,-78-24-87,0 3 1,-3 4-1,9 7-487,-77-40 37,46 27 48,-1 1 0,-1 4-85,3 2 507,35 16-507,-55-36 197,0 2 1,-2 0-1,0 2 0,-1 1 1,18 18-198,-8-1 186,31 31-15,6 0-171,-54-50 243,0 0 1,-2 2-1,0 0 0,10 17-243,55 97 292,-76-123-261,27 47 65,52 85 107,-76-129-155,-2 1 0,5 10-48,9 18 112,-5-14-40,-2 2 1,-1 0 0,4 14-73,26 99 154,-19-60-137,0 3 111,11 78-128,-3-11 222,1 2-252,-24-111 143,9 21-113,5 25 303,8 96-420,-29-164 177,-1 0 0,-1 0 0,-1 0 0,-1 0 0,-1 1-60,1-12-28,-3 96 289,-9 23-282,9-106 81,-1 0 1,-6 14-61,3-11-31,-2 22 31,-3 6 37,6-31 33,4-14-45,-2-1-1,1 0 1,-2 0 0,1-1-1,-2 0 1,-3 6-25,-12 21 12,-11 26-28,11-19 64,-2 0 0,-9 9-48,20-35 19,0 0-1,-16 15-18,1-5-36,17-18 16,1 0-1,0 1 1,0 0-1,1 0 1,-6 11 20,-4 13 10,-1-1-111,-13 18 101,6-13 135,7-9-117,-1-1 0,-2 0 1,-1-2-1,-22 20-18,1-9 10,19-17-34,1 1-1,1 1 0,-13 16 25,-8 13 80,-10 6-80,41-44 5,-87 78-42,47-40 93,-2-3-1,-7 2-55,61-49 6,-19 14-62,7-3 63,-2-1 0,1-1 0,-1 0 0,-1-2 0,-3 2-7,2-3-35,0 1-1,1 1 1,0 1 0,0 1 0,-10 9 35,-65 54 86,75-62-99,-1-1-1,0-1 0,-1-1 1,-11 4 13,-21 6 57,20-9-42,0 2 0,1 2-1,-17 10-14,30-14-4,0-2 0,-1 0 0,-1-1 0,-15 5 4,-2 0 121,-8 6-121,10-4 141,-19 4-141,-86 31-235,76-32-1463,47-15-127,0 0 0,0-1 1,0-1-1,-15 0 1825,-22-4-9269</inkml:trace>
  <inkml:trace contextRef="#ctx0" brushRef="#br0" timeOffset="24786.527">7 2658 1728,'-3'1'106,"-1"0"1268,6 1-390,19 7 4188,-15-6-4820,1 1-1,-1-1 0,1 2 0,-1-1 0,0 1 1,3 3-352,-6-6 116,0 0 1,0 0-1,0-1 1,0 1 0,0-1-1,1 0 1,-1 0 0,0 0-1,1 0 1,-1 0-1,0-1 1,1 1 0,-1-1-1,1 0 1,-1 0-1,3-1-116,23 3 289,-7 0-126,1-1-1,0-1 0,0 0 0,-1-2 1,1-1-1,0 0 0,5-3-162,45-12 106,-49 11 24,-1 1-1,1 1 1,1 1-1,10 1-129,158-1 422,-64 3 245,-58 2-572,44-7-95,-66 3 182,43 4-182,-37 0 373,16-4-373,22-5 135,85-5-116,-89 10 32,112-2 128,26 10-179,-90 5-99,171 6 475,-300-16-376,141 0 1467,140-19-1467,42-14 368,61 13-368,75 17 682,-360 1-191,67-10-491,-69 3 453,81 4-453,-108 11 110,52 11-110,9 1 280,-83-12-46,-50-6-206,-1 1-1,1 0 1,-1 0 0,1 0-1,-1 0 1,2 2-28,-5-2 366,13 4-1731,-14-5 1129,-1 0 1,1 1-1,0-1 1,-1 0-1,1 0 1,-1 0-1,1 0 1,0 0-1,-1-1 1,1 1-1,0 0 1,-1 0-1,1 0 1,-1 0-1,1-1 0,0 1 1,-1 0-1,1-1 1,-1 1-1,1 0 1,-1-1-1,1 1 1,-1-1 235,11-16-8197</inkml:trace>
  <inkml:trace contextRef="#ctx0" brushRef="#br0" timeOffset="298762.813">530 1163 736,'8'21'389,"-6"-15"-130,0 0 1,1 0 0,0 0-1,0 0 1,0-1 0,2 2-260,30 55 554,-16-38-299,1 0 0,1-1-1,1-2 1,0 0 0,2-1-1,0-2 1,2 0 0,19 10-255,12 5 362,-21-11 75,0-2 1,1-1-1,15 3-437,-25-14-11,0-1 0,1-1 0,-1-2 0,3-1 11,10 2-79,53 10 118,-1-1 66,43 0-105,-25-15 198,62 7 1534,-146-5-1880,32 4 144,-27-1 312,16-2-308,19-2 54,125-3 228,-148 0-242,-1-3 0,15-4-40,-27 5 31,0 2 1,0 1 0,12 1-32,23-1 33,-28 1 106,35 4-139,2 0 58,-40-3-177,-15 1 120,1-1 0,6-1-1,127-23-56,-100 15 112,23-3-96,7-1-16,18-8 56,35-10 8,0 5 0,12 5-8,-108 15 403,0-3 0,12-5-403,5 0 292,-10 3 47,-9 3-395,14-5 56,-29 7 31,0 0-1,1 2-30,42-10 120,10-3-258,-72 16 120,15-2 17,-1-1 0,1-1-1,7-3 2,-24 7-1,21-8 44,-1 0 1,16-11-44,-18 10-1,0 1 0,0 0-1,1 2 1,0 0 0,1 2 1,-15 3 68,0 2-1,1-1 0,-1 1 0,6 0-67,0 1 35,-5 0-82,5 2 110,-12-3-103,-1 0 0,0 0 0,1-1 0,-1 1 0,0 0 0,1 0 0,-1 0 0,0 0 0,0-1-1,1 1 1,-1 0 0,0 0 0,0 0 0,0-1 0,1 1 0,-1 0 0,0 0 0,0-1 0,0 1 0,1 0 0,-1-1 0,0 1 0,0 0 0,0 0 0,0-1-1,0 1 1,0 0 0,0-1 0,0 1 0,0 0 0,0-1 0,0 1 0,0 0 0,0-1 0,0 1 0,0 0 0,0-1 0,0 1 0,0 0 40,-1-4-278,1 1 1,-1-1 0,0 1-1,0-1 1,-1 1 0,1 0-1,-1-1 1,1 1 0,-2-1 277,-14-21-944</inkml:trace>
  <inkml:trace contextRef="#ctx0" brushRef="#br0" timeOffset="302103.868">564 4343 1728,'3'0'730,"-3"0"4145,4-6-4256,59-35 1199,-28 21-1149,-18 9-488,2 1-1,-1 1 1,9-2-181,0 1 88,5-2 100,0 1 0,16-2-188,-31 8 446,-1 0 0,12-5-446,-12 4-57,1 0 1,8-1 56,-3 2 65,18-4-8,41-3-57,-52 9 340,1-2-1,-1 0 1,17-7-340,-30 7 300,0 0 0,0-1 0,-1-1 0,1-1-300,-2-1 77,53-27-26,7-1-51,-52 29 34,1 0 1,22-3-35,-23 5-10,21-4-17,-3 0 70,25-10-43,-48 15 12,1 0 0,8 0-12,2-1 29,-6 1-38,-1 2 0,1 0 1,0 2-1,5 0 9,89 6-60,-77-3 54,6 1 32,-1 1 1,0 2 0,35 11-27,-38-8-151,5 0 151,37 8 76,-55-12-63,-1-1 0,1-2 0,0 0 0,-1-2 0,9-1-13,13 0 52,124-3-132,-138 2 110,-6 0-56,0 1 0,1 2 0,10 2 26,-17 0 49,-4 0-17,0-1-1,8-1-31,-11 1 6,0-1 0,0 2-1,0 0 1,0 1 0,6 3-6,17 4 83,74 16-115,-27-4-19,12 2-20,17 3 202,-43-9-214,-44-11 68,13 6 15,-18-6 66,1 0 0,11 1-66,126 33-162,-96-24 100,-36-8 110,-1 0 0,0 2 0,0 2 0,-1 0 0,21 16-48,-27-19 219,-16-8 64,1-1 1,-1 1 0,0 0-1,-1 1 1,4 2-284,-3-4 156,5 4 310,-10-4-1212,-4-1-1306,-12-1-5270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8:58.004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186 0 2400,'0'0'26,"0"1"0,0-1 1,0 0-1,1 0 0,-1 0 0,0 0 0,0 0 0,0 0 1,0 0-1,0 1 0,0-1 0,0 0 0,0 0 1,1 0-1,-1 0 0,0 0 0,0 1 0,0-1 1,0 0-1,0 0 0,0 0 0,0 0 0,0 1 1,0-1-1,0 0 0,0 0 0,0 0 0,0 0 0,0 0 1,0 1-1,0-1 0,0 0 0,0 0 0,-1 0 1,1 0-1,0 1 0,0-1 0,0 0 0,0 0-26,-7 6 575,-8 2 437,15-8-992,0 0-1,-1 0 1,1 0 0,-1 0-1,1-1 1,0 1 0,-1 0-1,1 0 1,0 0 0,-1 0-1,1 0 1,0 0 0,-1-1-1,1 1 1,0 0 0,-1 0-1,1 0 1,0-1 0,-1 1-1,1 0 1,0 0 0,0-1-1,-1 1 1,1 0 0,0-1-1,0 1 1,0 0 0,-1-1 0,1 1-20,0-2 189,0 5-96,-3-3 274,-1 0 0,1 1 0,-1-1 1,1 1-1,0 0 0,-3 2-367,5-2 44,0 0 0,1 1 0,-1-1 0,1 1 0,-1-1 1,1 1-1,-1-1 0,1 1 0,0 0 0,0-1 0,0 1 0,0-1 0,0 1 0,0 0-44,0 11 183,-13 123 838,7 0 0,6 50-1021,23 69 33,-6-91 329,-6-8 827,-9 120-1189,-24-5 328,2-44-320,16-162 93,-2 19-116,5 51 15,3-104-61,8 272 522,-9-230-308,-1 51 3,-8 196 84,3-230-322,-3 109 72,9-146 67,2 0-1,8 40-56,-6-52-10,-1 0-1,-2 0 0,-2 4 11,-2 44 134,-7 41-134,-19 176 4,3-16 82,4-27-80,10 6 31,11-157-128,9 44 91,32 370-1,-18-221-30,-17-199 77,-4 0-1,-8 37-45,-9 177-96,-2-54 245,11-146-129,0 12-136,7 24 116,0 98 112,-1-147-149,-9 61-2,1-38 41,-6 126-2,-3 37 0,6-65 0,10-194-1,0 1-1,3 0 1,1 0 0,1-1 0,6 21 1,8 50-71,-7-31 121,-8-53-54,-1 0 1,-1 0-1,-1 8 4,4-11 20,-4-16-40,1-1 0,-1 0 0,1 1 0,-1-1 0,0 1 0,0-1 0,0 1 0,1 0 0,-1-1 0,-1 1 0,1-1 0,0 1 0,0 0 20,-5 5-693,4 2 192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8:59.825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75 90 2400,'0'0'779,"0"0"-481,6-6 113,-5 2-433,1 1 0,-1-1-1,0 0 1,0 1 0,0-1 0,-1 0 0,1 0 0,-1 0 0,0 0 22,-1-34 2061,1 31 1053,3 67-1717,9 49-1397,-10-96 75,4 59 901,-2 16-976,-2-29 208,24 674 296,-25-693-480,2 447 209,-5-262-109,-5 93 373,1-113-71,-6-4-141,3-78-234,-5 229-142,0 14 86,12-278 15,-9 197 70,-5 83-186,13-10 84,-8-127 59,4-90 22,4 200 27,6 84 157,0 20 223,8-134-237,-9 142-244,-3-246 73,-6 49 133,2-149-254,-12 219 244,8-162-101,-1-16-160,10 113 80,2-191 111,-2-33-113,2 0 0,5 26 2,40 263-27,-33-100 117,-11 64-90,-3-266 12,1-17-17,0 0 1,0-1 0,0 1-1,1 0 1,1 4 4,-1-5-140,0 0 1,-1 0-1,1 0 0,-2 0 1,1 4 139,-1-9-1915,0-1 502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9:01.821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2 1 3136,'-1'68'3329,"0"3"-1538,9 72-1791,3-3 488,1 15-144,46 407 392,-51-455-767,4 55 88,-11 500 1245,-14-373-1121,10-110-320,-3 157 358,2-232 157,-3 212 21,10-90-263,10 224 68,-12 460 273,3-822-607,6 18 132,1 8-49,-7 38 721,-11 93-672,0-71 106,9-1-106,0-48 182,-7 43-182,4-105-77,3 12 77,1 6-41,-9 271 153,-23-52-167,19-204 41,-9 165 9,15-149 15,7 37-10,0 263-20,-3-221 152,1 330-148,6-463-90,-6-38 106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9:03.760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287 40 992,'-6'7'356,"6"-7"-310,0 0 0,0 0-1,0 1 1,0-1 0,-1 0-1,1 0 1,0 1 0,0-1 0,0 0-1,-1 0 1,1 0 0,0 1-1,0-1 1,-1 0 0,1 0-1,0 0 1,0 0 0,-1 0-1,1 1 1,0-1 0,-1 0 0,1 0-1,0 0 1,0 0 0,-1 0-46,0 0 581,-5-1 182,6-48-17,-1 49-708,1 0 0,0-1 0,-1 1 1,1 0-1,0 0 0,-1 0 0,1 0 0,-1 1 0,1-1 0,0 0 0,-1 0 0,1 0 1,0 0-1,-1 0 0,1 0 0,0 0 0,-1 1 0,1-1 0,0 0 0,0 0 0,-1 0 0,1 1 1,0-1-1,-1 0 0,1 1-38,-1-1 92,0 4-53,-1-1 0,1 0 0,-1 1 0,1 0 0,0-1 0,1 1 0,-1 0 0,1-1 0,-1 1 0,1 0-39,-1 7 144,1-4-17,0 0 0,1 0 1,-1 0-1,1 0 0,1-1 1,-1 1-1,1 0 0,2 4-127,6 27 342,-4 12-3,-3 1 0,-2-1 0,-4 40-339,1-40 97,-1 76 145,-11 213 348,-7 98-339,-8 624-54,17-588 0,7-355-127,-19 194 142,11-183-99,2-20 125,-5 70 159,-30 509-18,41-600-187,3-38 7,-2 1 0,-3-1 0,-3 10-199,-4 9 78,3 0 0,3 0 1,2 37-79,0-42-75,3-30-42,0 12 117,7 10 74,-3-55-75,-1 0 0,1 1 0,-1-1 0,1 0 0,-1 0 0,1 0 0,0 1 0,0-1-1,-1 0 1,1 0 0,0 0 0,1 0 1,5 10-67,-1 3 92,0 0-1,-2 0 0,0 1 0,0 4-24,1 1 53,-3 1-118,-3-11 50,1-4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9:05.146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3 1 1312,'0'1'26,"-1"-1"0,1 1 0,0 0 0,-1 0 0,1 0 0,0 0 0,0-1 0,0 1 0,0 0 0,0 0 0,0 0 0,0 0 0,0-1 0,0 1 0,0 0 0,1 0 1,-1 0-1,0 0 0,0-1 0,1 1 0,-1 0 0,1 0 0,-1-1 0,1 1 0,-1 0 0,1-1 0,-1 1 0,1 0 0,-1-1-26,8 14 845,2 23 903,-6-23-1194,0 0 0,0 0 0,-2 0-1,0 1 1,0 9-554,-1-5 379,1 0 0,3 17-379,-1-14 235,-1 0-1,-1 1-234,8 166 634,3 49 17,-5 3-41,2 93-31,-10 1265 813,-11-1290-1271,1-72-34,4-81-47,-1 54 107,-4 149-8,5-195-136,0 8 74,2-55-120,6 2 43,-1-11 0,0-68-34,-1 12 212,-4 39-178,2-62 50,2-23-45,0 1 0,-1 0 0,0-1 0,0 1 0,-1 4-5,0-4 29,0 0 0,1 0 0,0 0 0,1 7-29,-1-7 5,1 0 1,-1 0-1,0 0 1,0 0 0,-2 1-6,-7 43 117,9-45-74,0 0 1,1 0 0,-1 1-1,1-1 1,0 0-1,1 6-43,0 7-96,10 119 182,-11-95-188,0-42 193,0-1-422,1-1-1413,4-6 470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9:06.433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186 0 1056,'-2'2'68,"1"1"0,-1-1-1,1 0 1,-1 1 0,1-1 0,0 0 0,0 1 0,0-1-1,1 1 1,-1 0 0,0 1-68,-2 7 411,-1 3-84,0 1 0,1-1 1,1 1-1,0 0 0,1 0 0,1 3-327,0-15 65,1-1 0,-1 1 0,1 0 0,-1 0 1,1-1-1,0 1 0,0-1 0,0 1 0,0-1 0,1 1 0,-1-1 0,1 1 1,0 0-66,12 21 982,-1 4-238,-10-21-539,1 0 0,-1 0 0,0 1 0,-1-1 0,0 0-1,1 5-204,9 44 754,-8-39-575,0 1 0,-1 0 0,0 16-179,-2 19 202,-1-8 380,2 1-582,3 78 1330,-7 64-1330,-1-31 297,-5 36-94,0-40 47,-36 527 370,6-176-269,32-396-365,-6 143 38,0 140 3,-5-12-172,0-18 397,7-133-368,3-92 253,-10 119 167,2-83-202,0 17-81,7-99 21,4-51 140,0 27-182,4-65 2,0 12-49,0 0 0,1 0-1,0 0 1,3 11 47,2 6-36,2 20 36,-6-29-1,0 0 99,-1 0 0,-1 3-98,0-5 22,1 0 0,2 11-22,-3-25-14,0-1 1,0 1-1,0-1 1,0 1-1,-1-1 1,1 1-1,-1-1 14,-3 23 41,-2 102 71,13-140-2976,5-12 1174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9:08.041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128 0 1888,'-1'1'95,"0"0"-1,1 0 1,-1-1 0,0 1-1,1 0 1,-1 0 0,1 0-1,-1-1 1,1 1 0,0 0 0,-1 0-1,1 0 1,0 0 0,0 0-1,0 0 1,-1 0 0,1 0-1,0 0-94,1 23 1838,-1-13-1556,0 37 1012,-10 393 2777,2-279-3588,3-57-118,0 109-104,-1 0-159,-11 224-44,10 83 262,8-337-256,0 64-80,-3 275 422,-2-398-113,-2 60-53,-1 200-549,2-64 533,0-172 69,4-119-404,-4 20 111,1-20 127,2 23-127,0-26 128,-2 15-128,1-14-37,1 18 37,2-23 22,0 20 84,1 1 0,3 3-106,-1-17 56,-2 0-1,-2 26-55,-1-4 92,3-31-204,-1-14 136,1 0 1,-1 0 0,-1 0-1,1 0 1,-1 0 0,0 0 0,-1 0-1,-1 4-24,-4 21 39,2-7-291,4 15 300,4-16-10,-2-16-69,0-1 0,0 1 0,0 0 1,-1 3 30,0 63 192,-1-73-185,0 3 3,9 10 5,-5-10-21,-1 1 1,1-1 0,-1 1-1,0-1 1,0 1 0,-1 0-1,2 5 6,3 3-565,4-2 144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9T06:51:34.326"/>
    </inkml:context>
    <inkml:brush xml:id="br0">
      <inkml:brushProperty name="width" value="0.025" units="cm"/>
      <inkml:brushProperty name="height" value="0.025" units="cm"/>
      <inkml:brushProperty name="color" value="#333333"/>
    </inkml:brush>
  </inkml:definitions>
  <inkml:trace contextRef="#ctx0" brushRef="#br0">394 0 1888,'-22'27'8607,"14"-16"-8229,1 0-1,0 1 1,1 0 0,0 0 0,-3 12-378,-22 88 1093,19-63-1136,-54 210 1366,64-253-1345,-1 9 22,-1 1 0,-1-1 0,0 0 0,-1 0 1,-3 3-1,-45 103 202,47-104 229,1 1 0,-5 15-431,6-14-46,-5 19 153,-6 38-107,8-22-155,2 1 155,-2 15 61,3-27 92,0 38-153,4-27 64,-3 1 0,-5 16-64,0 9 113,4 18-113,0-12 9,0 73 34,-2 379 13,9-340 1088,0-46-1230,10 45 86,-1-59 153,10 84-284,40 168 344,-31-263-181,-6-18 62,6 32-39,2 5 29,2 9-242,-18-79 326,9 19-168,12 57-136,-13-45 648,32 87-512,-49-176 31,1 1 0,1-1 0,0-1 1,1 1-1,1-2 0,1 1 0,6 6-31,-12-15-53,-1 1-1,0-1 0,4 9 54,10 18 188,-17-31-170,-1 0 0,1 1 0,-1-1 0,1 1 0,-1-1 0,0 1 0,-1-1 0,1 1 0,-1 2-18,3 14-1127,-1-15 593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570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770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5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2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96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894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983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4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4191000"/>
            <a:ext cx="12191999" cy="2228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915844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254334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77353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632" y="1180214"/>
            <a:ext cx="11031728" cy="592602"/>
          </a:xfrm>
        </p:spPr>
        <p:txBody>
          <a:bodyPr anchor="t">
            <a:normAutofit/>
          </a:bodyPr>
          <a:lstStyle>
            <a:lvl1pPr algn="ctr">
              <a:lnSpc>
                <a:spcPct val="85000"/>
              </a:lnSpc>
              <a:defRPr sz="3500" b="1" cap="none" baseline="0">
                <a:solidFill>
                  <a:schemeClr val="tx2"/>
                </a:solidFill>
                <a:latin typeface="Roboto"/>
              </a:defRPr>
            </a:lvl1pPr>
          </a:lstStyle>
          <a:p>
            <a:r>
              <a:rPr lang="en-US" dirty="0"/>
              <a:t>Click To Edit Master </a:t>
            </a:r>
            <a:r>
              <a:rPr lang="en-US" dirty="0" err="1"/>
              <a:t>SubTitle</a:t>
            </a:r>
            <a:r>
              <a:rPr lang="en-US" dirty="0"/>
              <a:t> Style 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1632" y="1785039"/>
            <a:ext cx="11031728" cy="440343"/>
          </a:xfrm>
        </p:spPr>
        <p:txBody>
          <a:bodyPr>
            <a:normAutofit/>
          </a:bodyPr>
          <a:lstStyle>
            <a:lvl1pPr marL="0" indent="0" algn="ctr">
              <a:buNone/>
              <a:defRPr sz="2000" b="0" spc="0">
                <a:solidFill>
                  <a:schemeClr val="tx1"/>
                </a:solidFill>
                <a:latin typeface="Roboto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/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charset="0"/>
              </a:defRPr>
            </a:lvl1pPr>
            <a:lvl2pPr>
              <a:defRPr>
                <a:latin typeface="Source Sans Pro Light" charset="0"/>
              </a:defRPr>
            </a:lvl2pPr>
            <a:lvl3pPr>
              <a:defRPr>
                <a:latin typeface="Source Sans Pro Light" charset="0"/>
              </a:defRPr>
            </a:lvl3pPr>
            <a:lvl4pPr>
              <a:defRPr>
                <a:latin typeface="Source Sans Pro Light" charset="0"/>
              </a:defRPr>
            </a:lvl4pPr>
            <a:lvl5pPr>
              <a:defRPr>
                <a:latin typeface="Source Sans Pro Light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1375">
            <a:off x="2057400" y="-529674"/>
            <a:ext cx="8077200" cy="79173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5569">
            <a:off x="1034716" y="1655146"/>
            <a:ext cx="3619338" cy="3547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2488">
            <a:off x="5036060" y="1384206"/>
            <a:ext cx="2100678" cy="2059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102420" y="2571901"/>
            <a:ext cx="1952753" cy="34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1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ctr" defTabSz="2286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171450" indent="-171450" algn="l" defTabSz="228600" rtl="0" eaLnBrk="1" latinLnBrk="0" hangingPunct="1">
        <a:spcBef>
          <a:spcPct val="20000"/>
        </a:spcBef>
        <a:buFont typeface="Arial" panose="020B0604020202020204"/>
        <a:buChar char="•"/>
        <a:defRPr sz="1600" kern="1200">
          <a:solidFill>
            <a:schemeClr val="tx1"/>
          </a:solidFill>
          <a:latin typeface="Lato Regular"/>
          <a:ea typeface="+mn-ea"/>
          <a:cs typeface="Lato Regular"/>
        </a:defRPr>
      </a:lvl1pPr>
      <a:lvl2pPr marL="371475" indent="-142875" algn="l" defTabSz="228600" rtl="0" eaLnBrk="1" latinLnBrk="0" hangingPunct="1">
        <a:spcBef>
          <a:spcPct val="20000"/>
        </a:spcBef>
        <a:buFont typeface="Arial" panose="020B0604020202020204"/>
        <a:buChar char="–"/>
        <a:defRPr sz="1400" kern="1200">
          <a:solidFill>
            <a:schemeClr val="tx1"/>
          </a:solidFill>
          <a:latin typeface="Lato Regular"/>
          <a:ea typeface="+mn-ea"/>
          <a:cs typeface="Lato Regular"/>
        </a:defRPr>
      </a:lvl2pPr>
      <a:lvl3pPr marL="5715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200" kern="1200">
          <a:solidFill>
            <a:schemeClr val="tx1"/>
          </a:solidFill>
          <a:latin typeface="Lato Regular"/>
          <a:ea typeface="+mn-ea"/>
          <a:cs typeface="Lato Regular"/>
        </a:defRPr>
      </a:lvl3pPr>
      <a:lvl4pPr marL="800100" indent="-114300" algn="l" defTabSz="228600" rtl="0" eaLnBrk="1" latinLnBrk="0" hangingPunct="1">
        <a:spcBef>
          <a:spcPct val="20000"/>
        </a:spcBef>
        <a:buFont typeface="Arial" panose="020B0604020202020204"/>
        <a:buChar char="–"/>
        <a:defRPr sz="1000" kern="1200">
          <a:solidFill>
            <a:schemeClr val="tx1"/>
          </a:solidFill>
          <a:latin typeface="Lato Regular"/>
          <a:ea typeface="+mn-ea"/>
          <a:cs typeface="Lato Regular"/>
        </a:defRPr>
      </a:lvl4pPr>
      <a:lvl5pPr marL="1028700" indent="-114300" algn="l" defTabSz="228600" rtl="0" eaLnBrk="1" latinLnBrk="0" hangingPunct="1">
        <a:spcBef>
          <a:spcPct val="20000"/>
        </a:spcBef>
        <a:buFont typeface="Arial" panose="020B0604020202020204"/>
        <a:buChar char="»"/>
        <a:defRPr sz="1000" kern="1200">
          <a:solidFill>
            <a:schemeClr val="tx1"/>
          </a:solidFill>
          <a:latin typeface="Lato Regular"/>
          <a:ea typeface="+mn-ea"/>
          <a:cs typeface="Lato Regular"/>
        </a:defRPr>
      </a:lvl5pPr>
      <a:lvl6pPr marL="12573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224" y="778253"/>
            <a:ext cx="10863072" cy="1019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356" y="2057400"/>
            <a:ext cx="10860158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ubtitle 2"/>
          <p:cNvSpPr txBox="1"/>
          <p:nvPr userDrawn="1"/>
        </p:nvSpPr>
        <p:spPr>
          <a:xfrm>
            <a:off x="649224" y="344364"/>
            <a:ext cx="10860290" cy="3639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b="1" kern="1200" spc="0">
                <a:solidFill>
                  <a:schemeClr val="accent1"/>
                </a:solidFill>
                <a:latin typeface="Roboto"/>
                <a:ea typeface="Roboto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200" kern="1200">
                <a:solidFill>
                  <a:schemeClr val="accent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200" kern="1200">
                <a:solidFill>
                  <a:schemeClr val="accent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bold.</a:t>
            </a:r>
            <a:endParaRPr lang="en-US" b="0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kern="1200">
          <a:solidFill>
            <a:schemeClr val="tx2"/>
          </a:solidFill>
          <a:latin typeface="Roboto" pitchFamily="2" charset="0"/>
          <a:ea typeface="Roboto" pitchFamily="2" charset="0"/>
          <a:cs typeface="+mj-cs"/>
        </a:defRPr>
      </a:lvl1pPr>
    </p:titleStyle>
    <p:bodyStyle>
      <a:lvl1pPr marL="45720" indent="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anose="020B0503020204020204" pitchFamily="34" charset="0"/>
        <a:buNone/>
        <a:defRPr sz="2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27432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None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54864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None/>
        <a:defRPr sz="1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82296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None/>
        <a:defRPr sz="16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109728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None/>
        <a:defRPr sz="16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C07A-730B-4BD5-910B-545DCD7BC731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 spd="slow" advTm="2000">
    <p:cover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06873" y="-790904"/>
            <a:ext cx="1613746" cy="1581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85127" y="6067096"/>
            <a:ext cx="1613746" cy="15818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5.png"/><Relationship Id="rId18" Type="http://schemas.openxmlformats.org/officeDocument/2006/relationships/customXml" Target="../ink/ink7.xml"/><Relationship Id="rId3" Type="http://schemas.microsoft.com/office/2017/06/relationships/model3d" Target="../media/model3d1.glb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4.xm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openxmlformats.org/officeDocument/2006/relationships/customXml" Target="../ink/ink3.xml"/><Relationship Id="rId19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5.png"/><Relationship Id="rId3" Type="http://schemas.openxmlformats.org/officeDocument/2006/relationships/image" Target="../media/image20.jfif"/><Relationship Id="rId7" Type="http://schemas.openxmlformats.org/officeDocument/2006/relationships/image" Target="../media/image22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17/06/relationships/model3d" Target="../media/model3d3.glb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10.xml"/><Relationship Id="rId4" Type="http://schemas.microsoft.com/office/2017/06/relationships/model3d" Target="../media/model3d2.glb"/><Relationship Id="rId9" Type="http://schemas.openxmlformats.org/officeDocument/2006/relationships/image" Target="../media/image23.png"/><Relationship Id="rId1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03374" y="2797952"/>
            <a:ext cx="4778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/>
                </a:solidFill>
              </a:rPr>
              <a:t>图形学第五次研讨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5848066" y="2590265"/>
            <a:ext cx="628235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64"/>
          <p:cNvSpPr/>
          <p:nvPr/>
        </p:nvSpPr>
        <p:spPr>
          <a:xfrm>
            <a:off x="5107816" y="4477162"/>
            <a:ext cx="1987400" cy="933737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2"/>
                </a:solidFill>
              </a:rPr>
              <a:t>主讲：李鑫，</a:t>
            </a:r>
            <a:endParaRPr lang="en-US" altLang="zh-CN" sz="1400" dirty="0">
              <a:solidFill>
                <a:schemeClr val="tx2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2"/>
                </a:solidFill>
              </a:rPr>
              <a:t>钟昊，李雨峤</a:t>
            </a:r>
            <a:endParaRPr lang="en-US" altLang="zh-CN" sz="1400" dirty="0">
              <a:solidFill>
                <a:schemeClr val="tx2"/>
              </a:solidFill>
            </a:endParaRPr>
          </a:p>
          <a:p>
            <a:pPr algn="ctr"/>
            <a:endParaRPr lang="zh-CN" altLang="en-US" sz="1400" dirty="0">
              <a:solidFill>
                <a:schemeClr val="tx2"/>
              </a:solidFill>
            </a:endParaRPr>
          </a:p>
        </p:txBody>
      </p:sp>
      <p:pic>
        <p:nvPicPr>
          <p:cNvPr id="2" name="Shire Music - Main Theme">
            <a:hlinkClick r:id="" action="ppaction://media"/>
            <a:extLst>
              <a:ext uri="{FF2B5EF4-FFF2-40B4-BE49-F238E27FC236}">
                <a16:creationId xmlns:a16="http://schemas.microsoft.com/office/drawing/2014/main" id="{201E8BD5-C79C-4A48-8B02-374860083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93875" y="-612775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BFEFF5-A782-45EE-9D81-985E8940117B}"/>
              </a:ext>
            </a:extLst>
          </p:cNvPr>
          <p:cNvSpPr txBox="1"/>
          <p:nvPr/>
        </p:nvSpPr>
        <p:spPr>
          <a:xfrm>
            <a:off x="4884085" y="1630352"/>
            <a:ext cx="2653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GROUP 6</a:t>
            </a:r>
            <a:endParaRPr lang="zh-CN" altLang="en-US" sz="4800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</a:rPr>
              <a:t>03</a:t>
            </a:r>
            <a:endParaRPr lang="zh-CN" altLang="en-US" sz="4000" b="1" dirty="0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21271" y="3599982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</a:rPr>
              <a:t>遇到的问题</a:t>
            </a: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problems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0E806057-C967-4BD8-B286-4C9107803ADD}"/>
              </a:ext>
            </a:extLst>
          </p:cNvPr>
          <p:cNvSpPr txBox="1"/>
          <p:nvPr/>
        </p:nvSpPr>
        <p:spPr>
          <a:xfrm>
            <a:off x="3666185" y="322804"/>
            <a:ext cx="396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图形不是</a:t>
            </a:r>
            <a:r>
              <a:rPr lang="en-US" altLang="zh-CN" sz="3600" dirty="0"/>
              <a:t>2</a:t>
            </a:r>
            <a:r>
              <a:rPr lang="zh-CN" altLang="en-US" sz="3600" dirty="0"/>
              <a:t>的幂次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0573C6-3FE4-414C-BA3A-5D00AF57FB8A}"/>
              </a:ext>
            </a:extLst>
          </p:cNvPr>
          <p:cNvSpPr/>
          <p:nvPr/>
        </p:nvSpPr>
        <p:spPr>
          <a:xfrm>
            <a:off x="985234" y="1120462"/>
            <a:ext cx="5628067" cy="850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2"/>
                </a:solidFill>
              </a:rPr>
              <a:t>设计一个函数来判断纹理边长是否为</a:t>
            </a:r>
            <a:r>
              <a:rPr lang="en-US" altLang="zh-CN" dirty="0">
                <a:solidFill>
                  <a:schemeClr val="tx2"/>
                </a:solidFill>
              </a:rPr>
              <a:t>2</a:t>
            </a:r>
            <a:r>
              <a:rPr lang="zh-CN" altLang="en-US" dirty="0">
                <a:solidFill>
                  <a:schemeClr val="tx2"/>
                </a:solidFill>
              </a:rPr>
              <a:t>的幂次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3DF21E-B54D-4870-9F47-8812423E35A4}"/>
              </a:ext>
            </a:extLst>
          </p:cNvPr>
          <p:cNvSpPr/>
          <p:nvPr/>
        </p:nvSpPr>
        <p:spPr>
          <a:xfrm>
            <a:off x="985234" y="2240924"/>
            <a:ext cx="7379594" cy="12943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2"/>
                </a:solidFill>
              </a:rPr>
              <a:t>不是</a:t>
            </a:r>
            <a:r>
              <a:rPr lang="en-US" altLang="zh-CN" dirty="0">
                <a:solidFill>
                  <a:schemeClr val="tx2"/>
                </a:solidFill>
              </a:rPr>
              <a:t>2</a:t>
            </a:r>
            <a:r>
              <a:rPr lang="zh-CN" altLang="en-US" dirty="0">
                <a:solidFill>
                  <a:schemeClr val="tx2"/>
                </a:solidFill>
              </a:rPr>
              <a:t>的幂次则解决这个问题只需要将包裹模式设置为 </a:t>
            </a:r>
            <a:r>
              <a:rPr lang="en-US" altLang="zh-CN" dirty="0">
                <a:solidFill>
                  <a:schemeClr val="tx2"/>
                </a:solidFill>
              </a:rPr>
              <a:t>CLAMP_TO_EDGE </a:t>
            </a:r>
            <a:r>
              <a:rPr lang="zh-CN" altLang="en-US" dirty="0">
                <a:solidFill>
                  <a:schemeClr val="tx2"/>
                </a:solidFill>
              </a:rPr>
              <a:t>并且通过设置过滤器为 </a:t>
            </a:r>
            <a:r>
              <a:rPr lang="en-US" altLang="zh-CN" dirty="0">
                <a:solidFill>
                  <a:schemeClr val="tx2"/>
                </a:solidFill>
              </a:rPr>
              <a:t>LINEAR or NEAREST </a:t>
            </a:r>
            <a:r>
              <a:rPr lang="zh-CN" altLang="en-US" dirty="0">
                <a:solidFill>
                  <a:schemeClr val="tx2"/>
                </a:solidFill>
              </a:rPr>
              <a:t>来关闭贴图映射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589EDC-9ACE-4D51-9E7A-0E21821EF687}"/>
              </a:ext>
            </a:extLst>
          </p:cNvPr>
          <p:cNvSpPr/>
          <p:nvPr/>
        </p:nvSpPr>
        <p:spPr>
          <a:xfrm>
            <a:off x="985234" y="4038986"/>
            <a:ext cx="10288074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3EFB2"/>
                </a:solidFill>
                <a:latin typeface="Lucida Console" panose="020B0609040504020204" pitchFamily="49" charset="0"/>
              </a:rPr>
              <a:t>// </a:t>
            </a:r>
            <a:r>
              <a:rPr lang="zh-CN" altLang="en-US" dirty="0">
                <a:solidFill>
                  <a:srgbClr val="F3EFB2"/>
                </a:solidFill>
                <a:latin typeface="Lucida Console" panose="020B0609040504020204" pitchFamily="49" charset="0"/>
              </a:rPr>
              <a:t>检查每个维度是否是 </a:t>
            </a:r>
            <a:r>
              <a:rPr lang="en-US" altLang="zh-CN" dirty="0">
                <a:solidFill>
                  <a:srgbClr val="F3EFB2"/>
                </a:solidFill>
                <a:latin typeface="Lucida Console" panose="020B0609040504020204" pitchFamily="49" charset="0"/>
              </a:rPr>
              <a:t>2 </a:t>
            </a:r>
            <a:r>
              <a:rPr lang="zh-CN" altLang="en-US" dirty="0">
                <a:solidFill>
                  <a:srgbClr val="F3EFB2"/>
                </a:solidFill>
                <a:latin typeface="Lucida Console" panose="020B0609040504020204" pitchFamily="49" charset="0"/>
              </a:rPr>
              <a:t>的幂</a:t>
            </a:r>
            <a:endParaRPr lang="zh-CN" altLang="en-US" dirty="0">
              <a:solidFill>
                <a:srgbClr val="EAEAEA"/>
              </a:solidFill>
              <a:latin typeface="Lucida Console" panose="020B06090405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397D8"/>
                </a:solidFill>
                <a:latin typeface="Lucida Console" panose="020B0609040504020204" pitchFamily="49" charset="0"/>
              </a:rPr>
              <a:t>if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isPowerOf2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image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width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)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&amp;&amp;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isPowerOf2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image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height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))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{</a:t>
            </a:r>
            <a:endParaRPr lang="en-US" altLang="zh-CN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3EFB2"/>
                </a:solidFill>
                <a:latin typeface="Lucida Console" panose="020B0609040504020204" pitchFamily="49" charset="0"/>
              </a:rPr>
              <a:t>// </a:t>
            </a:r>
            <a:r>
              <a:rPr lang="zh-CN" altLang="en-US" dirty="0">
                <a:solidFill>
                  <a:srgbClr val="F3EFB2"/>
                </a:solidFill>
                <a:latin typeface="Lucida Console" panose="020B0609040504020204" pitchFamily="49" charset="0"/>
              </a:rPr>
              <a:t>是 </a:t>
            </a:r>
            <a:r>
              <a:rPr lang="en-US" altLang="zh-CN" dirty="0">
                <a:solidFill>
                  <a:srgbClr val="F3EFB2"/>
                </a:solidFill>
                <a:latin typeface="Lucida Console" panose="020B0609040504020204" pitchFamily="49" charset="0"/>
              </a:rPr>
              <a:t>2 </a:t>
            </a:r>
            <a:r>
              <a:rPr lang="zh-CN" altLang="en-US" dirty="0">
                <a:solidFill>
                  <a:srgbClr val="F3EFB2"/>
                </a:solidFill>
                <a:latin typeface="Lucida Console" panose="020B0609040504020204" pitchFamily="49" charset="0"/>
              </a:rPr>
              <a:t>的幂，一般用贴图</a:t>
            </a:r>
            <a:endParaRPr lang="zh-CN" altLang="en-US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generateMipmap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TEXTURE_2D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);</a:t>
            </a:r>
            <a:endParaRPr lang="en-US" altLang="zh-CN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}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>
                <a:solidFill>
                  <a:srgbClr val="C397D8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{</a:t>
            </a:r>
            <a:endParaRPr lang="en-US" altLang="zh-CN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3EFB2"/>
                </a:solidFill>
                <a:latin typeface="Lucida Console" panose="020B0609040504020204" pitchFamily="49" charset="0"/>
              </a:rPr>
              <a:t>// </a:t>
            </a:r>
            <a:r>
              <a:rPr lang="zh-CN" altLang="en-US" dirty="0">
                <a:solidFill>
                  <a:srgbClr val="F3EFB2"/>
                </a:solidFill>
                <a:latin typeface="Lucida Console" panose="020B0609040504020204" pitchFamily="49" charset="0"/>
              </a:rPr>
              <a:t>不是 </a:t>
            </a:r>
            <a:r>
              <a:rPr lang="en-US" altLang="zh-CN" dirty="0">
                <a:solidFill>
                  <a:srgbClr val="F3EFB2"/>
                </a:solidFill>
                <a:latin typeface="Lucida Console" panose="020B0609040504020204" pitchFamily="49" charset="0"/>
              </a:rPr>
              <a:t>2 </a:t>
            </a:r>
            <a:r>
              <a:rPr lang="zh-CN" altLang="en-US" dirty="0">
                <a:solidFill>
                  <a:srgbClr val="F3EFB2"/>
                </a:solidFill>
                <a:latin typeface="Lucida Console" panose="020B0609040504020204" pitchFamily="49" charset="0"/>
              </a:rPr>
              <a:t>的幂，关闭贴图并设置包裹模式为到边缘</a:t>
            </a:r>
            <a:endParaRPr lang="zh-CN" altLang="en-US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texParameteri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TEXTURE_2D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TEXTURE_WRAP_S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CLAMP_TO_EDGE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);</a:t>
            </a:r>
            <a:endParaRPr lang="en-US" altLang="zh-CN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texParameteri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TEXTURE_2D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TEXTURE_WRAP_T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CLAMP_TO_EDGE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);</a:t>
            </a:r>
            <a:endParaRPr lang="en-US" altLang="zh-CN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texParameteri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TEXTURE_2D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TEXTURE_MIN_FILTER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CN" dirty="0">
                <a:solidFill>
                  <a:srgbClr val="EAEAE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gl</a:t>
            </a:r>
            <a:r>
              <a:rPr lang="en-US" altLang="zh-CN" dirty="0" err="1">
                <a:solidFill>
                  <a:srgbClr val="7ECCE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CN" dirty="0" err="1">
                <a:solidFill>
                  <a:srgbClr val="EAEAEA"/>
                </a:solidFill>
                <a:latin typeface="Lucida Console" panose="020B0609040504020204" pitchFamily="49" charset="0"/>
              </a:rPr>
              <a:t>LINEAR</a:t>
            </a:r>
            <a:r>
              <a:rPr lang="en-US" altLang="zh-CN" dirty="0">
                <a:solidFill>
                  <a:srgbClr val="7ECCE0"/>
                </a:solidFill>
                <a:latin typeface="Lucida Console" panose="020B0609040504020204" pitchFamily="49" charset="0"/>
              </a:rPr>
              <a:t>);</a:t>
            </a:r>
            <a:endParaRPr lang="en-US" altLang="zh-CN" dirty="0">
              <a:solidFill>
                <a:srgbClr val="FFFF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5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118252" y="3107286"/>
            <a:ext cx="2559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MEDIA PRODUCTION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8252" y="3694458"/>
            <a:ext cx="173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ADVERTISING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8252" y="4281631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SOCIAL MANAGER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8252" y="4868803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PHOTOGRAPHY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2833" y="310728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$99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0166" y="3694458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$199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25200" y="428163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00166" y="4868803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4259" y="3107286"/>
            <a:ext cx="3906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Image</a:t>
            </a:r>
            <a:r>
              <a:rPr lang="zh-CN" altLang="en-US" sz="16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通过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base64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编码放进代码中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18252" y="35052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18252" y="41148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18252" y="46901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18252" y="52997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21892" y="35052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521892" y="41148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521892" y="46901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521892" y="52997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8"/>
          <p:cNvSpPr txBox="1"/>
          <p:nvPr/>
        </p:nvSpPr>
        <p:spPr>
          <a:xfrm>
            <a:off x="2318401" y="1171302"/>
            <a:ext cx="755519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 charset="0"/>
              <a:sym typeface="Calibri" panose="020F0502020204030204" pitchFamily="34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2852102" y="404308"/>
            <a:ext cx="6487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Cross origin</a:t>
            </a:r>
            <a:endParaRPr kumimoji="0" lang="en-US" sz="6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B402D8C-B3B0-4696-A787-A0298958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04" y="1347813"/>
            <a:ext cx="6013112" cy="48078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</a:rPr>
              <a:t>04</a:t>
            </a:r>
            <a:endParaRPr lang="zh-CN" altLang="en-US" sz="4000" b="1" dirty="0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2934" y="35999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</a:rPr>
              <a:t>演示部分</a:t>
            </a:r>
            <a:endParaRPr lang="en-US" altLang="zh-CN" sz="3200" dirty="0">
              <a:solidFill>
                <a:schemeClr val="tx2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64921" y="1256873"/>
            <a:ext cx="2262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</a:rPr>
              <a:t>2019</a:t>
            </a:r>
            <a:endParaRPr lang="zh-CN" altLang="en-US" sz="8000" b="1" dirty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7598" y="2797952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/>
                </a:solidFill>
              </a:rPr>
              <a:t>感谢聆听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848066" y="2590265"/>
            <a:ext cx="495869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867401" y="1142250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01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9465" y="10374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项目概述</a:t>
            </a:r>
          </a:p>
        </p:txBody>
      </p:sp>
      <p:sp>
        <p:nvSpPr>
          <p:cNvPr id="17" name="矩形 1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789466" y="1696868"/>
            <a:ext cx="35200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Total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6933688" y="1618144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867401" y="2424950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02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29846" y="3579169"/>
            <a:ext cx="2706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遇到的难题</a:t>
            </a:r>
            <a:endParaRPr lang="en-US" altLang="zh-CN" sz="2400" dirty="0">
              <a:solidFill>
                <a:schemeClr val="tx2"/>
              </a:solidFill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829847" y="4238582"/>
            <a:ext cx="35200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Problems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6974069" y="4159858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5867401" y="3707650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03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33" name="矩形 3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789465" y="2967725"/>
            <a:ext cx="35200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texture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6933687" y="2889001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5867401" y="4990350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04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44" name="矩形 4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789466" y="5544968"/>
            <a:ext cx="35200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show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6933688" y="5466244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696251" y="3925185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787111" y="2812596"/>
            <a:ext cx="21145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3200" dirty="0">
                <a:solidFill>
                  <a:schemeClr val="tx2"/>
                </a:solidFill>
              </a:rPr>
              <a:t>目录</a:t>
            </a:r>
            <a:endParaRPr lang="en-US" altLang="zh-CN" sz="3200" dirty="0">
              <a:solidFill>
                <a:schemeClr val="tx2"/>
              </a:solidFill>
            </a:endParaRPr>
          </a:p>
          <a:p>
            <a:pPr lvl="0" algn="ctr"/>
            <a:r>
              <a:rPr lang="en-US" altLang="zh-CN" sz="3200" dirty="0"/>
              <a:t>CONTNET</a:t>
            </a:r>
            <a:endParaRPr lang="zh-CN" altLang="en-US" sz="3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C629D3-FF07-42A8-BBBC-5064DF3ABF63}"/>
              </a:ext>
            </a:extLst>
          </p:cNvPr>
          <p:cNvSpPr txBox="1"/>
          <p:nvPr/>
        </p:nvSpPr>
        <p:spPr>
          <a:xfrm>
            <a:off x="6789464" y="23515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技术实现</a:t>
            </a:r>
            <a:endParaRPr lang="en-US" altLang="zh-CN" sz="2400" dirty="0">
              <a:solidFill>
                <a:schemeClr val="tx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3B9B72-FE91-4636-8EA6-F04C4366C45A}"/>
              </a:ext>
            </a:extLst>
          </p:cNvPr>
          <p:cNvSpPr txBox="1"/>
          <p:nvPr/>
        </p:nvSpPr>
        <p:spPr>
          <a:xfrm>
            <a:off x="6829847" y="491845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演示</a:t>
            </a:r>
            <a:endParaRPr lang="en-US" altLang="zh-CN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</a:rPr>
              <a:t>01</a:t>
            </a:r>
            <a:endParaRPr lang="zh-CN" altLang="en-US" sz="4000" b="1" dirty="0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17257" y="3394762"/>
            <a:ext cx="3357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2"/>
                </a:solidFill>
              </a:rPr>
              <a:t>项目概览</a:t>
            </a: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Preview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5C8895-934D-4855-88E4-D772002CC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6808"/>
            <a:ext cx="12192000" cy="74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4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5C263A8-09D3-4888-AF18-7C3075E84090}"/>
              </a:ext>
            </a:extLst>
          </p:cNvPr>
          <p:cNvSpPr txBox="1"/>
          <p:nvPr/>
        </p:nvSpPr>
        <p:spPr>
          <a:xfrm>
            <a:off x="5679232" y="2027853"/>
            <a:ext cx="833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2"/>
                </a:solidFill>
              </a:rPr>
              <a:t>02</a:t>
            </a:r>
            <a:endParaRPr lang="zh-CN" altLang="en-US" sz="4400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E8E541-DC27-4D6E-A979-51C67B9FB8F1}"/>
              </a:ext>
            </a:extLst>
          </p:cNvPr>
          <p:cNvSpPr txBox="1"/>
          <p:nvPr/>
        </p:nvSpPr>
        <p:spPr>
          <a:xfrm>
            <a:off x="4547117" y="3477208"/>
            <a:ext cx="3097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tx2"/>
                </a:solidFill>
              </a:rPr>
              <a:t>技术实现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26B1456-4776-463F-A16B-66D9111B98E5}"/>
              </a:ext>
            </a:extLst>
          </p:cNvPr>
          <p:cNvCxnSpPr>
            <a:cxnSpLocks/>
          </p:cNvCxnSpPr>
          <p:nvPr/>
        </p:nvCxnSpPr>
        <p:spPr>
          <a:xfrm>
            <a:off x="5604588" y="4400538"/>
            <a:ext cx="90817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8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/>
          <p:cNvSpPr/>
          <p:nvPr/>
        </p:nvSpPr>
        <p:spPr>
          <a:xfrm>
            <a:off x="1820914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Triangle 4"/>
          <p:cNvSpPr/>
          <p:nvPr/>
        </p:nvSpPr>
        <p:spPr>
          <a:xfrm>
            <a:off x="5158535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Triangle 5"/>
          <p:cNvSpPr/>
          <p:nvPr/>
        </p:nvSpPr>
        <p:spPr>
          <a:xfrm>
            <a:off x="8496157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4266" y="5143480"/>
            <a:ext cx="2363865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 charset="0"/>
                <a:sym typeface="Calibri" panose="020F0502020204030204" pitchFamily="34" charset="0"/>
              </a:rPr>
              <a:t>sphere texture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74499" y="4676873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球纹理</a:t>
            </a:r>
            <a:endParaRPr kumimoji="0" lang="en-US" sz="2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1243" y="4676873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立方体纹理</a:t>
            </a:r>
            <a:endParaRPr kumimoji="0" lang="en-US" sz="10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53476" y="4676873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圆柱纹理</a:t>
            </a:r>
            <a:endParaRPr kumimoji="0" lang="en-US" sz="10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5018" y="5143480"/>
            <a:ext cx="2363865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 charset="0"/>
                <a:sym typeface="Calibri" panose="020F0502020204030204" pitchFamily="34" charset="0"/>
              </a:rPr>
              <a:t>cube texture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53773" y="5143480"/>
            <a:ext cx="2363865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3765">
              <a:lnSpc>
                <a:spcPts val="1800"/>
              </a:lnSpc>
              <a:defRPr/>
            </a:pPr>
            <a:r>
              <a:rPr lang="en-US" altLang="zh-CN" sz="1200" dirty="0"/>
              <a:t>Cylindrical texture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 charset="0"/>
              <a:sym typeface="Calibri" panose="020F050202020403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BE927B3D-BC8B-4DE1-BD8B-FF899031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251" y="2562565"/>
            <a:ext cx="1495634" cy="1571844"/>
          </a:xfrm>
          <a:prstGeom prst="rect">
            <a:avLst/>
          </a:prstGeom>
        </p:spPr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18A6F492-1EF6-4EBB-85DD-4AF6D5C43F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9225" b="922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70C0A427-873E-41FA-A554-F5D1E2AA245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9" r="17159"/>
          <a:stretch>
            <a:fillRect/>
          </a:stretch>
        </p:blipFill>
        <p:spPr>
          <a:xfrm rot="10800000">
            <a:off x="4915844" y="2418889"/>
            <a:ext cx="2399430" cy="2056478"/>
          </a:xfrm>
        </p:spPr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A306106D-2ADA-46E1-957D-FB24ACE892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0611" r="1061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112FF08-8787-4F87-8BED-20BE1E3F251A}"/>
              </a:ext>
            </a:extLst>
          </p:cNvPr>
          <p:cNvSpPr txBox="1"/>
          <p:nvPr/>
        </p:nvSpPr>
        <p:spPr>
          <a:xfrm>
            <a:off x="4181728" y="321971"/>
            <a:ext cx="3858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/>
              <a:t>纹理类型</a:t>
            </a:r>
          </a:p>
        </p:txBody>
      </p:sp>
    </p:spTree>
  </p:cSld>
  <p:clrMapOvr>
    <a:masterClrMapping/>
  </p:clrMapOvr>
  <p:transition spd="slow" advClick="0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DB0891-2042-486F-91AD-A375F4822FA1}"/>
              </a:ext>
            </a:extLst>
          </p:cNvPr>
          <p:cNvSpPr/>
          <p:nvPr/>
        </p:nvSpPr>
        <p:spPr>
          <a:xfrm>
            <a:off x="1603219" y="2459865"/>
            <a:ext cx="2389232" cy="1867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tx2"/>
                </a:solidFill>
              </a:rPr>
              <a:t>立方体纹理</a:t>
            </a:r>
          </a:p>
        </p:txBody>
      </p:sp>
      <p:sp>
        <p:nvSpPr>
          <p:cNvPr id="3" name="AutoShape 2" descr="https://webglfundamentals.org/webgl/lessons/resources/texture-coordinates-diagram.svg">
            <a:extLst>
              <a:ext uri="{FF2B5EF4-FFF2-40B4-BE49-F238E27FC236}">
                <a16:creationId xmlns:a16="http://schemas.microsoft.com/office/drawing/2014/main" id="{A369325A-3681-4BF4-A1CC-A14DD3263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7188" y="1500188"/>
            <a:ext cx="38576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" descr="https://webglfundamentals.org/webgl/lessons/resources/texture-coordinates-diagram.svg">
            <a:extLst>
              <a:ext uri="{FF2B5EF4-FFF2-40B4-BE49-F238E27FC236}">
                <a16:creationId xmlns:a16="http://schemas.microsoft.com/office/drawing/2014/main" id="{927DB1AB-0F3C-47EC-B923-2D1BB20E4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6409" y="2697722"/>
            <a:ext cx="38576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AC02D6-A0B8-424D-9B03-AC2679A1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988" y="1544206"/>
            <a:ext cx="3465928" cy="32098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42857C6-3FEE-4C00-ABCA-06DA1312AA4B}"/>
              </a:ext>
            </a:extLst>
          </p:cNvPr>
          <p:cNvSpPr/>
          <p:nvPr/>
        </p:nvSpPr>
        <p:spPr>
          <a:xfrm>
            <a:off x="7963494" y="1043189"/>
            <a:ext cx="373475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  	//font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// left</a:t>
            </a:r>
          </a:p>
          <a:p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</a:p>
          <a:p>
            <a:endParaRPr lang="en-US" altLang="zh-CN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CDCDC"/>
                </a:solidFill>
                <a:latin typeface="Consolas" panose="020B0609020204030204" pitchFamily="49" charset="0"/>
              </a:rPr>
              <a:t>	</a:t>
            </a:r>
            <a:r>
              <a:rPr lang="zh-CN" altLang="en-US" b="1" dirty="0">
                <a:solidFill>
                  <a:srgbClr val="DCDCDC"/>
                </a:solidFill>
                <a:latin typeface="Consolas" panose="020B0609020204030204" pitchFamily="49" charset="0"/>
              </a:rPr>
              <a:t>。。。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 advClick="0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3BB3CAE-76F1-4620-969E-C7EAFA2DAD4D}"/>
              </a:ext>
            </a:extLst>
          </p:cNvPr>
          <p:cNvSpPr/>
          <p:nvPr/>
        </p:nvSpPr>
        <p:spPr>
          <a:xfrm>
            <a:off x="1751527" y="2395471"/>
            <a:ext cx="2176529" cy="206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chemeClr val="tx2"/>
                </a:solidFill>
              </a:rPr>
              <a:t>圆柱纹理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模型 4">
                <a:extLst>
                  <a:ext uri="{FF2B5EF4-FFF2-40B4-BE49-F238E27FC236}">
                    <a16:creationId xmlns:a16="http://schemas.microsoft.com/office/drawing/2014/main" id="{F0AFF3D2-3FCC-4F78-85C8-1FA7C14429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5819531"/>
                  </p:ext>
                </p:extLst>
              </p:nvPr>
            </p:nvGraphicFramePr>
            <p:xfrm>
              <a:off x="4777568" y="1741271"/>
              <a:ext cx="1902055" cy="35776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02055" cy="3577665"/>
                    </a:xfrm>
                    <a:prstGeom prst="rect">
                      <a:avLst/>
                    </a:prstGeom>
                  </am3d:spPr>
                  <am3d:camera>
                    <am3d:pos x="0" y="0" z="615833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06322" d="1000000"/>
                    <am3d:preTrans dx="-3168378" dy="2413024" dz="-1155422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845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模型 4">
                <a:extLst>
                  <a:ext uri="{FF2B5EF4-FFF2-40B4-BE49-F238E27FC236}">
                    <a16:creationId xmlns:a16="http://schemas.microsoft.com/office/drawing/2014/main" id="{F0AFF3D2-3FCC-4F78-85C8-1FA7C14429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7568" y="1741271"/>
                <a:ext cx="1902055" cy="357766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8B687EB-2E21-42F9-AC4A-25A0AFCCB351}"/>
              </a:ext>
            </a:extLst>
          </p:cNvPr>
          <p:cNvSpPr txBox="1"/>
          <p:nvPr/>
        </p:nvSpPr>
        <p:spPr>
          <a:xfrm>
            <a:off x="6629212" y="2477621"/>
            <a:ext cx="1313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/>
              <a:t>+</a:t>
            </a:r>
            <a:endParaRPr lang="zh-CN" altLang="en-US" sz="9600" dirty="0"/>
          </a:p>
        </p:txBody>
      </p:sp>
      <p:pic>
        <p:nvPicPr>
          <p:cNvPr id="30" name="图片占位符 21">
            <a:extLst>
              <a:ext uri="{FF2B5EF4-FFF2-40B4-BE49-F238E27FC236}">
                <a16:creationId xmlns:a16="http://schemas.microsoft.com/office/drawing/2014/main" id="{65D951DA-DEEB-4079-A3D2-B9001E475D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611" r="10611"/>
          <a:stretch>
            <a:fillRect/>
          </a:stretch>
        </p:blipFill>
        <p:spPr>
          <a:xfrm>
            <a:off x="7989527" y="2395471"/>
            <a:ext cx="2399430" cy="20564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FD1926-1DC3-418C-97F1-64151850BA2F}"/>
              </a:ext>
            </a:extLst>
          </p:cNvPr>
          <p:cNvSpPr txBox="1"/>
          <p:nvPr/>
        </p:nvSpPr>
        <p:spPr>
          <a:xfrm>
            <a:off x="4790940" y="791859"/>
            <a:ext cx="5582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包裹圆柱表面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F9509A44-8A38-486E-9BB1-DEC94C390C61}"/>
                  </a:ext>
                </a:extLst>
              </p14:cNvPr>
              <p14:cNvContentPartPr/>
              <p14:nvPr/>
            </p14:nvContentPartPr>
            <p14:xfrm>
              <a:off x="5160074" y="1826366"/>
              <a:ext cx="84960" cy="33904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F9509A44-8A38-486E-9BB1-DEC94C390C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5754" y="1822046"/>
                <a:ext cx="93600" cy="33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653FC42-365B-4BB1-888B-AFB8CF9D8BC2}"/>
                  </a:ext>
                </a:extLst>
              </p14:cNvPr>
              <p14:cNvContentPartPr/>
              <p14:nvPr/>
            </p14:nvContentPartPr>
            <p14:xfrm>
              <a:off x="5575154" y="1843286"/>
              <a:ext cx="67680" cy="33987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653FC42-365B-4BB1-888B-AFB8CF9D8B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0834" y="1838966"/>
                <a:ext cx="76320" cy="34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4476A73-F6B5-47AE-8494-9AA41F4C4ADD}"/>
                  </a:ext>
                </a:extLst>
              </p14:cNvPr>
              <p14:cNvContentPartPr/>
              <p14:nvPr/>
            </p14:nvContentPartPr>
            <p14:xfrm>
              <a:off x="6065834" y="1858406"/>
              <a:ext cx="53280" cy="34293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4476A73-F6B5-47AE-8494-9AA41F4C4A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514" y="1854086"/>
                <a:ext cx="61920" cy="34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1C7843A4-07F6-4E72-8C01-CFE998D84F1C}"/>
                  </a:ext>
                </a:extLst>
              </p14:cNvPr>
              <p14:cNvContentPartPr/>
              <p14:nvPr/>
            </p14:nvContentPartPr>
            <p14:xfrm>
              <a:off x="6425474" y="1901966"/>
              <a:ext cx="39240" cy="32101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1C7843A4-07F6-4E72-8C01-CFE998D84F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1154" y="1897646"/>
                <a:ext cx="47880" cy="32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01B7F546-DB01-46AC-ADC5-3711BB76BE8D}"/>
                  </a:ext>
                </a:extLst>
              </p14:cNvPr>
              <p14:cNvContentPartPr/>
              <p14:nvPr/>
            </p14:nvContentPartPr>
            <p14:xfrm>
              <a:off x="8436794" y="2431886"/>
              <a:ext cx="103680" cy="194148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01B7F546-DB01-46AC-ADC5-3711BB76BE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32474" y="2427566"/>
                <a:ext cx="112320" cy="19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24D029F7-5944-484E-A733-C192564C8922}"/>
                  </a:ext>
                </a:extLst>
              </p14:cNvPr>
              <p14:cNvContentPartPr/>
              <p14:nvPr/>
            </p14:nvContentPartPr>
            <p14:xfrm>
              <a:off x="8912714" y="2443766"/>
              <a:ext cx="36360" cy="19818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24D029F7-5944-484E-A733-C192564C89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08394" y="2439446"/>
                <a:ext cx="45000" cy="19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9484776-2BE6-4147-8F01-82F0D0425CAD}"/>
                  </a:ext>
                </a:extLst>
              </p14:cNvPr>
              <p14:cNvContentPartPr/>
              <p14:nvPr/>
            </p14:nvContentPartPr>
            <p14:xfrm>
              <a:off x="9349754" y="2378246"/>
              <a:ext cx="89640" cy="206928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9484776-2BE6-4147-8F01-82F0D0425C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45434" y="2373926"/>
                <a:ext cx="98280" cy="20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BDE80845-5636-4BC4-A7C2-D5B3FB14663C}"/>
                  </a:ext>
                </a:extLst>
              </p14:cNvPr>
              <p14:cNvContentPartPr/>
              <p14:nvPr/>
            </p14:nvContentPartPr>
            <p14:xfrm>
              <a:off x="9848354" y="2459246"/>
              <a:ext cx="46080" cy="19285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BDE80845-5636-4BC4-A7C2-D5B3FB1466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44034" y="2454926"/>
                <a:ext cx="54720" cy="193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Click="0" advTm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A42124F-7926-466B-93D9-E45AFA62C1A8}"/>
              </a:ext>
            </a:extLst>
          </p:cNvPr>
          <p:cNvSpPr txBox="1"/>
          <p:nvPr/>
        </p:nvSpPr>
        <p:spPr>
          <a:xfrm>
            <a:off x="1957588" y="2644170"/>
            <a:ext cx="1654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/>
              <a:t>球纹理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AED617-D623-4038-8BF9-BA01EBEFB42B}"/>
              </a:ext>
            </a:extLst>
          </p:cNvPr>
          <p:cNvSpPr/>
          <p:nvPr/>
        </p:nvSpPr>
        <p:spPr>
          <a:xfrm>
            <a:off x="4816698" y="721217"/>
            <a:ext cx="6272011" cy="740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2"/>
                </a:solidFill>
              </a:rPr>
              <a:t>依据球的经纬度分割，将贴图也网格状分割成与球表面相对应的一个个小矩形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89DBF1-6090-4DFB-B51B-C91975BB1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758" y="2607820"/>
            <a:ext cx="1219200" cy="12192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模型 9">
                <a:extLst>
                  <a:ext uri="{FF2B5EF4-FFF2-40B4-BE49-F238E27FC236}">
                    <a16:creationId xmlns:a16="http://schemas.microsoft.com/office/drawing/2014/main" id="{96CFFF42-83C6-4614-8FE2-76D8F86992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0351821"/>
                  </p:ext>
                </p:extLst>
              </p:nvPr>
            </p:nvGraphicFramePr>
            <p:xfrm>
              <a:off x="9213801" y="2231768"/>
              <a:ext cx="1971291" cy="19712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71291" cy="1971291"/>
                    </a:xfrm>
                    <a:prstGeom prst="rect">
                      <a:avLst/>
                    </a:prstGeom>
                  </am3d:spPr>
                  <am3d:camera>
                    <am3d:pos x="0" y="0" z="737992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4761" d="1000000"/>
                    <am3d:preTrans dx="1053081" dy="-2338754" dz="-8809667"/>
                    <am3d:scale>
                      <am3d:sx n="1000000" d="1000000"/>
                      <am3d:sy n="1000000" d="1000000"/>
                      <am3d:sz n="1000000" d="1000000"/>
                    </am3d:scale>
                    <am3d:rot ax="-7604160" ay="1961410" az="-86465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模型 9">
                <a:extLst>
                  <a:ext uri="{FF2B5EF4-FFF2-40B4-BE49-F238E27FC236}">
                    <a16:creationId xmlns:a16="http://schemas.microsoft.com/office/drawing/2014/main" id="{96CFFF42-83C6-4614-8FE2-76D8F86992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3801" y="2231768"/>
                <a:ext cx="1971291" cy="197129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4F3F81D-AE8A-4B51-9F0E-809F5ECFA84C}"/>
              </a:ext>
            </a:extLst>
          </p:cNvPr>
          <p:cNvSpPr txBox="1"/>
          <p:nvPr/>
        </p:nvSpPr>
        <p:spPr>
          <a:xfrm>
            <a:off x="6525295" y="2863475"/>
            <a:ext cx="5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+</a:t>
            </a:r>
            <a:endParaRPr lang="zh-CN" altLang="en-US" sz="4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28709A-25E0-4560-89F2-D7D476D1DA62}"/>
              </a:ext>
            </a:extLst>
          </p:cNvPr>
          <p:cNvSpPr txBox="1"/>
          <p:nvPr/>
        </p:nvSpPr>
        <p:spPr>
          <a:xfrm>
            <a:off x="8634230" y="2833928"/>
            <a:ext cx="27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=</a:t>
            </a:r>
            <a:endParaRPr lang="zh-CN" altLang="en-US" sz="3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模型 19">
                <a:extLst>
                  <a:ext uri="{FF2B5EF4-FFF2-40B4-BE49-F238E27FC236}">
                    <a16:creationId xmlns:a16="http://schemas.microsoft.com/office/drawing/2014/main" id="{AEE31965-D31C-47F1-A5BC-2F594DE8EA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9695144"/>
                  </p:ext>
                </p:extLst>
              </p:nvPr>
            </p:nvGraphicFramePr>
            <p:xfrm>
              <a:off x="4361084" y="2321596"/>
              <a:ext cx="2040566" cy="199033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40566" cy="1990337"/>
                    </a:xfrm>
                    <a:prstGeom prst="rect">
                      <a:avLst/>
                    </a:prstGeom>
                  </am3d:spPr>
                  <am3d:camera>
                    <am3d:pos x="0" y="0" z="799924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8439" d="1000000"/>
                    <am3d:preTrans dx="-3573781" dy="3628268" dz="-109996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5725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模型 19">
                <a:extLst>
                  <a:ext uri="{FF2B5EF4-FFF2-40B4-BE49-F238E27FC236}">
                    <a16:creationId xmlns:a16="http://schemas.microsoft.com/office/drawing/2014/main" id="{AEE31965-D31C-47F1-A5BC-2F594DE8EA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1084" y="2321596"/>
                <a:ext cx="2040566" cy="1990337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E473A77A-D851-4EA6-B3C4-BEE91A6339DF}"/>
              </a:ext>
            </a:extLst>
          </p:cNvPr>
          <p:cNvSpPr/>
          <p:nvPr/>
        </p:nvSpPr>
        <p:spPr>
          <a:xfrm>
            <a:off x="4566114" y="4693519"/>
            <a:ext cx="1864020" cy="19026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0314C36D-24D6-4DB6-85F0-2C936F0D670F}"/>
                  </a:ext>
                </a:extLst>
              </p14:cNvPr>
              <p14:cNvContentPartPr/>
              <p14:nvPr/>
            </p14:nvContentPartPr>
            <p14:xfrm>
              <a:off x="5310613" y="4700513"/>
              <a:ext cx="201960" cy="19051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0314C36D-24D6-4DB6-85F0-2C936F0D67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06293" y="4696193"/>
                <a:ext cx="210600" cy="19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17A2B78-3988-44DD-AACF-2299CD6AEC4C}"/>
                  </a:ext>
                </a:extLst>
              </p14:cNvPr>
              <p14:cNvContentPartPr/>
              <p14:nvPr/>
            </p14:nvContentPartPr>
            <p14:xfrm>
              <a:off x="5908213" y="4970513"/>
              <a:ext cx="2520" cy="21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17A2B78-3988-44DD-AACF-2299CD6AEC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03893" y="4966193"/>
                <a:ext cx="11160" cy="1080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3CFFA79E-41F2-47D0-810E-6D1B0A1CCDEC}"/>
              </a:ext>
            </a:extLst>
          </p:cNvPr>
          <p:cNvSpPr/>
          <p:nvPr/>
        </p:nvSpPr>
        <p:spPr>
          <a:xfrm>
            <a:off x="7096266" y="4794510"/>
            <a:ext cx="2858461" cy="16049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5DA8257-4292-4024-BE29-9F4EB27A3462}"/>
              </a:ext>
            </a:extLst>
          </p:cNvPr>
          <p:cNvSpPr txBox="1"/>
          <p:nvPr/>
        </p:nvSpPr>
        <p:spPr>
          <a:xfrm>
            <a:off x="6551094" y="6406887"/>
            <a:ext cx="67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(0,0)</a:t>
            </a:r>
            <a:endParaRPr lang="zh-CN" altLang="en-US" sz="1200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F557F4C-BFAE-4CE4-B631-D70985793B83}"/>
              </a:ext>
            </a:extLst>
          </p:cNvPr>
          <p:cNvSpPr txBox="1"/>
          <p:nvPr/>
        </p:nvSpPr>
        <p:spPr>
          <a:xfrm>
            <a:off x="10014037" y="6319664"/>
            <a:ext cx="941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(1,0)</a:t>
            </a:r>
            <a:endParaRPr lang="zh-CN" altLang="en-US" sz="14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690BCAF-56F3-4413-9A7A-D4E1FD333BB8}"/>
              </a:ext>
            </a:extLst>
          </p:cNvPr>
          <p:cNvSpPr txBox="1"/>
          <p:nvPr/>
        </p:nvSpPr>
        <p:spPr>
          <a:xfrm>
            <a:off x="6551094" y="4680353"/>
            <a:ext cx="51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(0,1)</a:t>
            </a:r>
            <a:endParaRPr lang="zh-CN" altLang="en-US" sz="12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1D5F40F-4DB6-400E-8591-9E7B40C1016B}"/>
              </a:ext>
            </a:extLst>
          </p:cNvPr>
          <p:cNvSpPr txBox="1"/>
          <p:nvPr/>
        </p:nvSpPr>
        <p:spPr>
          <a:xfrm>
            <a:off x="10089197" y="4652356"/>
            <a:ext cx="519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(1,1)</a:t>
            </a:r>
            <a:endParaRPr lang="zh-CN" altLang="en-US" sz="11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DFA41990-D1EE-4F9E-8487-5B56294A0B24}"/>
                  </a:ext>
                </a:extLst>
              </p14:cNvPr>
              <p14:cNvContentPartPr/>
              <p14:nvPr/>
            </p14:nvContentPartPr>
            <p14:xfrm>
              <a:off x="7088113" y="4796029"/>
              <a:ext cx="2895840" cy="163656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DFA41990-D1EE-4F9E-8487-5B56294A0B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3793" y="4791708"/>
                <a:ext cx="2904480" cy="1645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54CFBE38-2910-4C10-B7FC-A42A2E509059}"/>
                  </a:ext>
                </a:extLst>
              </p14:cNvPr>
              <p14:cNvContentPartPr/>
              <p14:nvPr/>
            </p14:nvContentPartPr>
            <p14:xfrm>
              <a:off x="4559653" y="4680353"/>
              <a:ext cx="1890000" cy="195444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54CFBE38-2910-4C10-B7FC-A42A2E5090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55333" y="4676034"/>
                <a:ext cx="1898640" cy="19630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60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"/>
</p:tagLst>
</file>

<file path=ppt/theme/theme1.xml><?xml version="1.0" encoding="utf-8"?>
<a:theme xmlns:a="http://schemas.openxmlformats.org/drawingml/2006/main" name="2_Office 主题​​">
  <a:themeElements>
    <a:clrScheme name="自定义 97">
      <a:dk1>
        <a:srgbClr val="080808"/>
      </a:dk1>
      <a:lt1>
        <a:srgbClr val="FFFFFF"/>
      </a:lt1>
      <a:dk2>
        <a:srgbClr val="080808"/>
      </a:dk2>
      <a:lt2>
        <a:srgbClr val="FFFFFF"/>
      </a:lt2>
      <a:accent1>
        <a:srgbClr val="087AB4"/>
      </a:accent1>
      <a:accent2>
        <a:srgbClr val="454545"/>
      </a:accent2>
      <a:accent3>
        <a:srgbClr val="087AB4"/>
      </a:accent3>
      <a:accent4>
        <a:srgbClr val="454545"/>
      </a:accent4>
      <a:accent5>
        <a:srgbClr val="087AB4"/>
      </a:accent5>
      <a:accent6>
        <a:srgbClr val="454545"/>
      </a:accent6>
      <a:hlink>
        <a:srgbClr val="8064A1"/>
      </a:hlink>
      <a:folHlink>
        <a:srgbClr val="9BBB58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A3A3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Exchange - Light Version 7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09072"/>
      </a:accent1>
      <a:accent2>
        <a:srgbClr val="7EB739"/>
      </a:accent2>
      <a:accent3>
        <a:srgbClr val="202D3A"/>
      </a:accent3>
      <a:accent4>
        <a:srgbClr val="EC8921"/>
      </a:accent4>
      <a:accent5>
        <a:srgbClr val="AE2724"/>
      </a:accent5>
      <a:accent6>
        <a:srgbClr val="A1A1A1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-yellow">
  <a:themeElements>
    <a:clrScheme name="Color-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2">
      <a:majorFont>
        <a:latin typeface="Bebas Neue"/>
        <a:ea typeface=""/>
        <a:cs typeface=""/>
      </a:majorFont>
      <a:minorFont>
        <a:latin typeface="Open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PC - Color Mix">
      <a:dk1>
        <a:srgbClr val="44546A"/>
      </a:dk1>
      <a:lt1>
        <a:srgbClr val="FFFFFF"/>
      </a:lt1>
      <a:dk2>
        <a:srgbClr val="44546A"/>
      </a:dk2>
      <a:lt2>
        <a:srgbClr val="E7E6E6"/>
      </a:lt2>
      <a:accent1>
        <a:srgbClr val="6A71E6"/>
      </a:accent1>
      <a:accent2>
        <a:srgbClr val="0192FF"/>
      </a:accent2>
      <a:accent3>
        <a:srgbClr val="2DBAE7"/>
      </a:accent3>
      <a:accent4>
        <a:srgbClr val="61D2FE"/>
      </a:accent4>
      <a:accent5>
        <a:srgbClr val="48DC6C"/>
      </a:accent5>
      <a:accent6>
        <a:srgbClr val="FE4A65"/>
      </a:accent6>
      <a:hlink>
        <a:srgbClr val="F833A5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335</Words>
  <Application>Microsoft Office PowerPoint</Application>
  <PresentationFormat>宽屏</PresentationFormat>
  <Paragraphs>100</Paragraphs>
  <Slides>14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Lato Regular</vt:lpstr>
      <vt:lpstr>Montserrat Hairline</vt:lpstr>
      <vt:lpstr>Roboto</vt:lpstr>
      <vt:lpstr>等线</vt:lpstr>
      <vt:lpstr>Arial</vt:lpstr>
      <vt:lpstr>Calibri</vt:lpstr>
      <vt:lpstr>Calibri Light</vt:lpstr>
      <vt:lpstr>Consolas</vt:lpstr>
      <vt:lpstr>Corbel</vt:lpstr>
      <vt:lpstr>Lucida Console</vt:lpstr>
      <vt:lpstr>2_Office 主题​​</vt:lpstr>
      <vt:lpstr>Custom Design</vt:lpstr>
      <vt:lpstr>Theme-yellow</vt:lpstr>
      <vt:lpstr>Office Theme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Eric羊</dc:creator>
  <cp:lastModifiedBy>岁月 流觞</cp:lastModifiedBy>
  <cp:revision>89</cp:revision>
  <dcterms:created xsi:type="dcterms:W3CDTF">2017-05-02T06:39:00Z</dcterms:created>
  <dcterms:modified xsi:type="dcterms:W3CDTF">2019-12-19T07:20:24Z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